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2" r:id="rId3"/>
    <p:sldId id="370" r:id="rId4"/>
    <p:sldId id="371" r:id="rId5"/>
    <p:sldId id="372" r:id="rId6"/>
    <p:sldId id="373" r:id="rId7"/>
    <p:sldId id="374" r:id="rId8"/>
    <p:sldId id="375" r:id="rId9"/>
    <p:sldId id="377" r:id="rId10"/>
    <p:sldId id="379" r:id="rId11"/>
    <p:sldId id="376" r:id="rId12"/>
    <p:sldId id="378" r:id="rId1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FF00"/>
    <a:srgbClr val="FFE83F"/>
    <a:srgbClr val="F0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C3CAC-717A-4C34-BD0B-634746FDF756}" v="9635" dt="2019-02-13T18:50:15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96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 Beaudet" userId="5ae2b813fd92f85c" providerId="Windows Live" clId="Web-{0CC62EEF-3DF9-4536-9D44-1243501C149D}"/>
    <pc:docChg chg="modSld">
      <pc:chgData name="Jean Beaudet" userId="5ae2b813fd92f85c" providerId="Windows Live" clId="Web-{0CC62EEF-3DF9-4536-9D44-1243501C149D}" dt="2019-02-11T15:32:41.626" v="28"/>
      <pc:docMkLst>
        <pc:docMk/>
      </pc:docMkLst>
      <pc:sldChg chg="modSp">
        <pc:chgData name="Jean Beaudet" userId="5ae2b813fd92f85c" providerId="Windows Live" clId="Web-{0CC62EEF-3DF9-4536-9D44-1243501C149D}" dt="2019-02-11T15:32:41.626" v="28"/>
        <pc:sldMkLst>
          <pc:docMk/>
          <pc:sldMk cId="2285997587" sldId="287"/>
        </pc:sldMkLst>
        <pc:graphicFrameChg chg="mod modGraphic">
          <ac:chgData name="Jean Beaudet" userId="5ae2b813fd92f85c" providerId="Windows Live" clId="Web-{0CC62EEF-3DF9-4536-9D44-1243501C149D}" dt="2019-02-11T15:32:41.626" v="28"/>
          <ac:graphicFrameMkLst>
            <pc:docMk/>
            <pc:sldMk cId="2285997587" sldId="287"/>
            <ac:graphicFrameMk id="5" creationId="{C3C8C598-CB9F-4570-9AFB-11E3198122EF}"/>
          </ac:graphicFrameMkLst>
        </pc:graphicFrameChg>
      </pc:sldChg>
    </pc:docChg>
  </pc:docChgLst>
  <pc:docChgLst>
    <pc:chgData name="Jean Beaudet" userId="5ae2b813fd92f85c" providerId="LiveId" clId="{97503DF8-AF19-4D06-8B78-92EA69F9AF14}"/>
    <pc:docChg chg="undo custSel addSld delSld modSld sldOrd">
      <pc:chgData name="Jean Beaudet" userId="5ae2b813fd92f85c" providerId="LiveId" clId="{97503DF8-AF19-4D06-8B78-92EA69F9AF14}" dt="2019-02-11T03:06:56.726" v="2633" actId="27636"/>
      <pc:docMkLst>
        <pc:docMk/>
      </pc:docMkLst>
      <pc:sldChg chg="modSp">
        <pc:chgData name="Jean Beaudet" userId="5ae2b813fd92f85c" providerId="LiveId" clId="{97503DF8-AF19-4D06-8B78-92EA69F9AF14}" dt="2019-02-11T02:06:30.062" v="53" actId="20577"/>
        <pc:sldMkLst>
          <pc:docMk/>
          <pc:sldMk cId="1317128784" sldId="256"/>
        </pc:sldMkLst>
        <pc:spChg chg="mod">
          <ac:chgData name="Jean Beaudet" userId="5ae2b813fd92f85c" providerId="LiveId" clId="{97503DF8-AF19-4D06-8B78-92EA69F9AF14}" dt="2019-02-11T02:06:30.062" v="53" actId="20577"/>
          <ac:spMkLst>
            <pc:docMk/>
            <pc:sldMk cId="1317128784" sldId="256"/>
            <ac:spMk id="2" creationId="{00000000-0000-0000-0000-000000000000}"/>
          </ac:spMkLst>
        </pc:spChg>
        <pc:spChg chg="mod">
          <ac:chgData name="Jean Beaudet" userId="5ae2b813fd92f85c" providerId="LiveId" clId="{97503DF8-AF19-4D06-8B78-92EA69F9AF14}" dt="2019-02-11T02:06:17.716" v="20" actId="20577"/>
          <ac:spMkLst>
            <pc:docMk/>
            <pc:sldMk cId="1317128784" sldId="256"/>
            <ac:spMk id="3" creationId="{00000000-0000-0000-0000-000000000000}"/>
          </ac:spMkLst>
        </pc:spChg>
      </pc:sldChg>
      <pc:sldChg chg="addSp modSp">
        <pc:chgData name="Jean Beaudet" userId="5ae2b813fd92f85c" providerId="LiveId" clId="{97503DF8-AF19-4D06-8B78-92EA69F9AF14}" dt="2019-02-11T02:10:16.420" v="349" actId="20577"/>
        <pc:sldMkLst>
          <pc:docMk/>
          <pc:sldMk cId="1994321223" sldId="272"/>
        </pc:sldMkLst>
        <pc:spChg chg="mod">
          <ac:chgData name="Jean Beaudet" userId="5ae2b813fd92f85c" providerId="LiveId" clId="{97503DF8-AF19-4D06-8B78-92EA69F9AF14}" dt="2019-02-11T02:06:39.064" v="56" actId="20577"/>
          <ac:spMkLst>
            <pc:docMk/>
            <pc:sldMk cId="1994321223" sldId="272"/>
            <ac:spMk id="2" creationId="{202C4F79-0216-4C43-A4A7-C631C18C4D26}"/>
          </ac:spMkLst>
        </pc:spChg>
        <pc:spChg chg="mod">
          <ac:chgData name="Jean Beaudet" userId="5ae2b813fd92f85c" providerId="LiveId" clId="{97503DF8-AF19-4D06-8B78-92EA69F9AF14}" dt="2019-02-11T02:10:16.420" v="349" actId="20577"/>
          <ac:spMkLst>
            <pc:docMk/>
            <pc:sldMk cId="1994321223" sldId="272"/>
            <ac:spMk id="3" creationId="{F7FC9A8B-06EA-4493-80BE-5ABE8D1F6C97}"/>
          </ac:spMkLst>
        </pc:spChg>
        <pc:spChg chg="add mod">
          <ac:chgData name="Jean Beaudet" userId="5ae2b813fd92f85c" providerId="LiveId" clId="{97503DF8-AF19-4D06-8B78-92EA69F9AF14}" dt="2019-02-11T02:09:36.711" v="284" actId="1076"/>
          <ac:spMkLst>
            <pc:docMk/>
            <pc:sldMk cId="1994321223" sldId="272"/>
            <ac:spMk id="4" creationId="{3DA5B25F-FFFA-42A1-9290-0805868CF28B}"/>
          </ac:spMkLst>
        </pc:spChg>
        <pc:picChg chg="add mod">
          <ac:chgData name="Jean Beaudet" userId="5ae2b813fd92f85c" providerId="LiveId" clId="{97503DF8-AF19-4D06-8B78-92EA69F9AF14}" dt="2019-02-11T02:08:53.275" v="273" actId="1076"/>
          <ac:picMkLst>
            <pc:docMk/>
            <pc:sldMk cId="1994321223" sldId="272"/>
            <ac:picMk id="1026" creationId="{08888B3B-313A-410B-88FC-36181521F779}"/>
          </ac:picMkLst>
        </pc:picChg>
      </pc:sldChg>
      <pc:sldChg chg="modSp add del">
        <pc:chgData name="Jean Beaudet" userId="5ae2b813fd92f85c" providerId="LiveId" clId="{97503DF8-AF19-4D06-8B78-92EA69F9AF14}" dt="2019-02-11T03:06:56.726" v="2633" actId="27636"/>
        <pc:sldMkLst>
          <pc:docMk/>
          <pc:sldMk cId="2088063128" sldId="285"/>
        </pc:sldMkLst>
        <pc:spChg chg="mod">
          <ac:chgData name="Jean Beaudet" userId="5ae2b813fd92f85c" providerId="LiveId" clId="{97503DF8-AF19-4D06-8B78-92EA69F9AF14}" dt="2019-02-11T03:06:56.726" v="2633" actId="27636"/>
          <ac:spMkLst>
            <pc:docMk/>
            <pc:sldMk cId="2088063128" sldId="285"/>
            <ac:spMk id="3" creationId="{3485CEA0-006E-4F9B-B86F-04D213C8D275}"/>
          </ac:spMkLst>
        </pc:spChg>
      </pc:sldChg>
      <pc:sldChg chg="addSp modSp add">
        <pc:chgData name="Jean Beaudet" userId="5ae2b813fd92f85c" providerId="LiveId" clId="{97503DF8-AF19-4D06-8B78-92EA69F9AF14}" dt="2019-02-11T02:29:04.119" v="470" actId="1076"/>
        <pc:sldMkLst>
          <pc:docMk/>
          <pc:sldMk cId="4105470071" sldId="286"/>
        </pc:sldMkLst>
        <pc:spChg chg="mod">
          <ac:chgData name="Jean Beaudet" userId="5ae2b813fd92f85c" providerId="LiveId" clId="{97503DF8-AF19-4D06-8B78-92EA69F9AF14}" dt="2019-02-11T02:21:51.339" v="378" actId="20577"/>
          <ac:spMkLst>
            <pc:docMk/>
            <pc:sldMk cId="4105470071" sldId="286"/>
            <ac:spMk id="2" creationId="{2D6E89A5-3CCA-49E3-858C-ECF6339FC039}"/>
          </ac:spMkLst>
        </pc:spChg>
        <pc:spChg chg="mod">
          <ac:chgData name="Jean Beaudet" userId="5ae2b813fd92f85c" providerId="LiveId" clId="{97503DF8-AF19-4D06-8B78-92EA69F9AF14}" dt="2019-02-11T02:28:01.663" v="461" actId="20577"/>
          <ac:spMkLst>
            <pc:docMk/>
            <pc:sldMk cId="4105470071" sldId="286"/>
            <ac:spMk id="3" creationId="{A031A119-5FDA-499E-A24A-F78FA2F6F4EF}"/>
          </ac:spMkLst>
        </pc:spChg>
        <pc:spChg chg="add mod">
          <ac:chgData name="Jean Beaudet" userId="5ae2b813fd92f85c" providerId="LiveId" clId="{97503DF8-AF19-4D06-8B78-92EA69F9AF14}" dt="2019-02-11T02:29:04.119" v="470" actId="1076"/>
          <ac:spMkLst>
            <pc:docMk/>
            <pc:sldMk cId="4105470071" sldId="286"/>
            <ac:spMk id="4" creationId="{3A1E65E6-7F85-45B5-B546-291BB3D20CF4}"/>
          </ac:spMkLst>
        </pc:spChg>
        <pc:picChg chg="add mod">
          <ac:chgData name="Jean Beaudet" userId="5ae2b813fd92f85c" providerId="LiveId" clId="{97503DF8-AF19-4D06-8B78-92EA69F9AF14}" dt="2019-02-11T02:27:13.324" v="382" actId="1076"/>
          <ac:picMkLst>
            <pc:docMk/>
            <pc:sldMk cId="4105470071" sldId="286"/>
            <ac:picMk id="2050" creationId="{B928DA34-81A0-425A-9967-E3D9AF8C39D7}"/>
          </ac:picMkLst>
        </pc:picChg>
      </pc:sldChg>
      <pc:sldChg chg="addSp delSp modSp add">
        <pc:chgData name="Jean Beaudet" userId="5ae2b813fd92f85c" providerId="LiveId" clId="{97503DF8-AF19-4D06-8B78-92EA69F9AF14}" dt="2019-02-11T02:39:28.567" v="1010" actId="20577"/>
        <pc:sldMkLst>
          <pc:docMk/>
          <pc:sldMk cId="2285997587" sldId="287"/>
        </pc:sldMkLst>
        <pc:spChg chg="mod">
          <ac:chgData name="Jean Beaudet" userId="5ae2b813fd92f85c" providerId="LiveId" clId="{97503DF8-AF19-4D06-8B78-92EA69F9AF14}" dt="2019-02-11T02:29:43.792" v="491" actId="20577"/>
          <ac:spMkLst>
            <pc:docMk/>
            <pc:sldMk cId="2285997587" sldId="287"/>
            <ac:spMk id="2" creationId="{368C580F-58D2-46EE-8AE4-265C7336871B}"/>
          </ac:spMkLst>
        </pc:spChg>
        <pc:spChg chg="add mod">
          <ac:chgData name="Jean Beaudet" userId="5ae2b813fd92f85c" providerId="LiveId" clId="{97503DF8-AF19-4D06-8B78-92EA69F9AF14}" dt="2019-02-11T02:32:19.229" v="510" actId="3680"/>
          <ac:spMkLst>
            <pc:docMk/>
            <pc:sldMk cId="2285997587" sldId="287"/>
            <ac:spMk id="3" creationId="{42FB0EB2-64D8-43DA-8CAB-ECF1632D6DC1}"/>
          </ac:spMkLst>
        </pc:spChg>
        <pc:graphicFrameChg chg="del mod">
          <ac:chgData name="Jean Beaudet" userId="5ae2b813fd92f85c" providerId="LiveId" clId="{97503DF8-AF19-4D06-8B78-92EA69F9AF14}" dt="2019-02-11T02:32:19.229" v="510" actId="3680"/>
          <ac:graphicFrameMkLst>
            <pc:docMk/>
            <pc:sldMk cId="2285997587" sldId="287"/>
            <ac:graphicFrameMk id="4" creationId="{44C92746-EF71-4ABF-99FD-88AF171EC0D4}"/>
          </ac:graphicFrameMkLst>
        </pc:graphicFrameChg>
        <pc:graphicFrameChg chg="mod modGraphic">
          <ac:chgData name="Jean Beaudet" userId="5ae2b813fd92f85c" providerId="LiveId" clId="{97503DF8-AF19-4D06-8B78-92EA69F9AF14}" dt="2019-02-11T02:39:28.567" v="1010" actId="20577"/>
          <ac:graphicFrameMkLst>
            <pc:docMk/>
            <pc:sldMk cId="2285997587" sldId="287"/>
            <ac:graphicFrameMk id="5" creationId="{C3C8C598-CB9F-4570-9AFB-11E3198122EF}"/>
          </ac:graphicFrameMkLst>
        </pc:graphicFrameChg>
      </pc:sldChg>
      <pc:sldChg chg="addSp modSp add ord">
        <pc:chgData name="Jean Beaudet" userId="5ae2b813fd92f85c" providerId="LiveId" clId="{97503DF8-AF19-4D06-8B78-92EA69F9AF14}" dt="2019-02-11T02:47:13.585" v="1480" actId="404"/>
        <pc:sldMkLst>
          <pc:docMk/>
          <pc:sldMk cId="3689360840" sldId="288"/>
        </pc:sldMkLst>
        <pc:spChg chg="mod">
          <ac:chgData name="Jean Beaudet" userId="5ae2b813fd92f85c" providerId="LiveId" clId="{97503DF8-AF19-4D06-8B78-92EA69F9AF14}" dt="2019-02-11T02:40:17.901" v="1040" actId="20577"/>
          <ac:spMkLst>
            <pc:docMk/>
            <pc:sldMk cId="3689360840" sldId="288"/>
            <ac:spMk id="2" creationId="{B09C82D5-CF35-4177-8B3D-71E89E2E5B9A}"/>
          </ac:spMkLst>
        </pc:spChg>
        <pc:spChg chg="mod">
          <ac:chgData name="Jean Beaudet" userId="5ae2b813fd92f85c" providerId="LiveId" clId="{97503DF8-AF19-4D06-8B78-92EA69F9AF14}" dt="2019-02-11T02:46:39.182" v="1443" actId="14100"/>
          <ac:spMkLst>
            <pc:docMk/>
            <pc:sldMk cId="3689360840" sldId="288"/>
            <ac:spMk id="3" creationId="{2DA5E365-A2DF-467D-874A-61F1ACA9171A}"/>
          </ac:spMkLst>
        </pc:spChg>
        <pc:spChg chg="add mod">
          <ac:chgData name="Jean Beaudet" userId="5ae2b813fd92f85c" providerId="LiveId" clId="{97503DF8-AF19-4D06-8B78-92EA69F9AF14}" dt="2019-02-11T02:47:13.585" v="1480" actId="404"/>
          <ac:spMkLst>
            <pc:docMk/>
            <pc:sldMk cId="3689360840" sldId="288"/>
            <ac:spMk id="4" creationId="{D8B430A9-63C4-419D-A019-81D89E5536F1}"/>
          </ac:spMkLst>
        </pc:spChg>
      </pc:sldChg>
      <pc:sldChg chg="modSp add">
        <pc:chgData name="Jean Beaudet" userId="5ae2b813fd92f85c" providerId="LiveId" clId="{97503DF8-AF19-4D06-8B78-92EA69F9AF14}" dt="2019-02-11T02:52:14.401" v="1655" actId="20577"/>
        <pc:sldMkLst>
          <pc:docMk/>
          <pc:sldMk cId="3419828436" sldId="289"/>
        </pc:sldMkLst>
        <pc:spChg chg="mod">
          <ac:chgData name="Jean Beaudet" userId="5ae2b813fd92f85c" providerId="LiveId" clId="{97503DF8-AF19-4D06-8B78-92EA69F9AF14}" dt="2019-02-11T02:47:56.470" v="1499" actId="20577"/>
          <ac:spMkLst>
            <pc:docMk/>
            <pc:sldMk cId="3419828436" sldId="289"/>
            <ac:spMk id="2" creationId="{28FCF38A-02D0-46A4-92B7-57524B164EF2}"/>
          </ac:spMkLst>
        </pc:spChg>
        <pc:spChg chg="mod">
          <ac:chgData name="Jean Beaudet" userId="5ae2b813fd92f85c" providerId="LiveId" clId="{97503DF8-AF19-4D06-8B78-92EA69F9AF14}" dt="2019-02-11T02:52:14.401" v="1655" actId="20577"/>
          <ac:spMkLst>
            <pc:docMk/>
            <pc:sldMk cId="3419828436" sldId="289"/>
            <ac:spMk id="3" creationId="{A3A71DE2-A9C5-4C8E-8AC4-1EFCF1C88218}"/>
          </ac:spMkLst>
        </pc:spChg>
      </pc:sldChg>
      <pc:sldChg chg="modSp add">
        <pc:chgData name="Jean Beaudet" userId="5ae2b813fd92f85c" providerId="LiveId" clId="{97503DF8-AF19-4D06-8B78-92EA69F9AF14}" dt="2019-02-11T02:58:56.461" v="2171" actId="6549"/>
        <pc:sldMkLst>
          <pc:docMk/>
          <pc:sldMk cId="344830094" sldId="290"/>
        </pc:sldMkLst>
        <pc:spChg chg="mod">
          <ac:chgData name="Jean Beaudet" userId="5ae2b813fd92f85c" providerId="LiveId" clId="{97503DF8-AF19-4D06-8B78-92EA69F9AF14}" dt="2019-02-11T02:54:04.300" v="1813" actId="20577"/>
          <ac:spMkLst>
            <pc:docMk/>
            <pc:sldMk cId="344830094" sldId="290"/>
            <ac:spMk id="2" creationId="{94EA6469-40ED-46BC-BB3E-81005CB1C13A}"/>
          </ac:spMkLst>
        </pc:spChg>
        <pc:spChg chg="mod">
          <ac:chgData name="Jean Beaudet" userId="5ae2b813fd92f85c" providerId="LiveId" clId="{97503DF8-AF19-4D06-8B78-92EA69F9AF14}" dt="2019-02-11T02:58:56.461" v="2171" actId="6549"/>
          <ac:spMkLst>
            <pc:docMk/>
            <pc:sldMk cId="344830094" sldId="290"/>
            <ac:spMk id="3" creationId="{A0C70AA6-2140-46F1-803D-7470F5C74111}"/>
          </ac:spMkLst>
        </pc:spChg>
      </pc:sldChg>
      <pc:sldChg chg="addSp delSp modSp add">
        <pc:chgData name="Jean Beaudet" userId="5ae2b813fd92f85c" providerId="LiveId" clId="{97503DF8-AF19-4D06-8B78-92EA69F9AF14}" dt="2019-02-11T03:06:44.387" v="2630" actId="1076"/>
        <pc:sldMkLst>
          <pc:docMk/>
          <pc:sldMk cId="561734884" sldId="291"/>
        </pc:sldMkLst>
        <pc:spChg chg="mod">
          <ac:chgData name="Jean Beaudet" userId="5ae2b813fd92f85c" providerId="LiveId" clId="{97503DF8-AF19-4D06-8B78-92EA69F9AF14}" dt="2019-02-11T03:06:36.512" v="2629" actId="113"/>
          <ac:spMkLst>
            <pc:docMk/>
            <pc:sldMk cId="561734884" sldId="291"/>
            <ac:spMk id="3" creationId="{AD41E3B9-0483-4836-AA4C-64547F5A5FBC}"/>
          </ac:spMkLst>
        </pc:spChg>
        <pc:spChg chg="add mod">
          <ac:chgData name="Jean Beaudet" userId="5ae2b813fd92f85c" providerId="LiveId" clId="{97503DF8-AF19-4D06-8B78-92EA69F9AF14}" dt="2019-02-11T03:04:41.570" v="2554" actId="14100"/>
          <ac:spMkLst>
            <pc:docMk/>
            <pc:sldMk cId="561734884" sldId="291"/>
            <ac:spMk id="4" creationId="{74392CE2-1EFF-428F-AA5F-30C5333B9EBC}"/>
          </ac:spMkLst>
        </pc:spChg>
        <pc:spChg chg="add del mod">
          <ac:chgData name="Jean Beaudet" userId="5ae2b813fd92f85c" providerId="LiveId" clId="{97503DF8-AF19-4D06-8B78-92EA69F9AF14}" dt="2019-02-11T03:05:47.182" v="2616"/>
          <ac:spMkLst>
            <pc:docMk/>
            <pc:sldMk cId="561734884" sldId="291"/>
            <ac:spMk id="6" creationId="{6CB38B06-35AB-4C68-B839-FF2A17F94181}"/>
          </ac:spMkLst>
        </pc:spChg>
        <pc:picChg chg="add mod">
          <ac:chgData name="Jean Beaudet" userId="5ae2b813fd92f85c" providerId="LiveId" clId="{97503DF8-AF19-4D06-8B78-92EA69F9AF14}" dt="2019-02-11T03:06:44.387" v="2630" actId="1076"/>
          <ac:picMkLst>
            <pc:docMk/>
            <pc:sldMk cId="561734884" sldId="291"/>
            <ac:picMk id="5" creationId="{C94E99B7-6FA0-474E-A78F-9E348FC0F0A6}"/>
          </ac:picMkLst>
        </pc:picChg>
      </pc:sldChg>
    </pc:docChg>
  </pc:docChgLst>
  <pc:docChgLst>
    <pc:chgData name="Jean Beaudet" userId="5ae2b813fd92f85c" providerId="LiveId" clId="{08BC3CAC-717A-4C34-BD0B-634746FDF756}"/>
    <pc:docChg chg="undo custSel addSld modSld sldOrd">
      <pc:chgData name="Jean Beaudet" userId="5ae2b813fd92f85c" providerId="LiveId" clId="{08BC3CAC-717A-4C34-BD0B-634746FDF756}" dt="2019-02-13T18:50:15.812" v="6986" actId="1076"/>
      <pc:docMkLst>
        <pc:docMk/>
      </pc:docMkLst>
      <pc:sldChg chg="modSp">
        <pc:chgData name="Jean Beaudet" userId="5ae2b813fd92f85c" providerId="LiveId" clId="{08BC3CAC-717A-4C34-BD0B-634746FDF756}" dt="2019-02-13T10:42:35.865" v="5434" actId="27636"/>
        <pc:sldMkLst>
          <pc:docMk/>
          <pc:sldMk cId="1994321223" sldId="272"/>
        </pc:sldMkLst>
        <pc:spChg chg="mod">
          <ac:chgData name="Jean Beaudet" userId="5ae2b813fd92f85c" providerId="LiveId" clId="{08BC3CAC-717A-4C34-BD0B-634746FDF756}" dt="2019-02-13T10:42:35.865" v="5434" actId="27636"/>
          <ac:spMkLst>
            <pc:docMk/>
            <pc:sldMk cId="1994321223" sldId="272"/>
            <ac:spMk id="3" creationId="{F7FC9A8B-06EA-4493-80BE-5ABE8D1F6C97}"/>
          </ac:spMkLst>
        </pc:spChg>
      </pc:sldChg>
      <pc:sldChg chg="addSp delSp modSp">
        <pc:chgData name="Jean Beaudet" userId="5ae2b813fd92f85c" providerId="LiveId" clId="{08BC3CAC-717A-4C34-BD0B-634746FDF756}" dt="2019-02-13T18:25:44.742" v="6290" actId="27636"/>
        <pc:sldMkLst>
          <pc:docMk/>
          <pc:sldMk cId="2088063128" sldId="285"/>
        </pc:sldMkLst>
        <pc:spChg chg="mod">
          <ac:chgData name="Jean Beaudet" userId="5ae2b813fd92f85c" providerId="LiveId" clId="{08BC3CAC-717A-4C34-BD0B-634746FDF756}" dt="2019-02-13T18:25:44.742" v="6290" actId="27636"/>
          <ac:spMkLst>
            <pc:docMk/>
            <pc:sldMk cId="2088063128" sldId="285"/>
            <ac:spMk id="3" creationId="{3485CEA0-006E-4F9B-B86F-04D213C8D275}"/>
          </ac:spMkLst>
        </pc:spChg>
        <pc:spChg chg="add del mod">
          <ac:chgData name="Jean Beaudet" userId="5ae2b813fd92f85c" providerId="LiveId" clId="{08BC3CAC-717A-4C34-BD0B-634746FDF756}" dt="2019-02-11T13:03:33.545" v="89" actId="478"/>
          <ac:spMkLst>
            <pc:docMk/>
            <pc:sldMk cId="2088063128" sldId="285"/>
            <ac:spMk id="4" creationId="{5ADCA750-52C1-45F6-AC28-52E7E5EFB54D}"/>
          </ac:spMkLst>
        </pc:spChg>
        <pc:spChg chg="add del">
          <ac:chgData name="Jean Beaudet" userId="5ae2b813fd92f85c" providerId="LiveId" clId="{08BC3CAC-717A-4C34-BD0B-634746FDF756}" dt="2019-02-11T13:03:33.545" v="89" actId="478"/>
          <ac:spMkLst>
            <pc:docMk/>
            <pc:sldMk cId="2088063128" sldId="285"/>
            <ac:spMk id="5" creationId="{CB2B1265-FF63-42A4-9C1F-C006D962685A}"/>
          </ac:spMkLst>
        </pc:spChg>
        <pc:picChg chg="add mod">
          <ac:chgData name="Jean Beaudet" userId="5ae2b813fd92f85c" providerId="LiveId" clId="{08BC3CAC-717A-4C34-BD0B-634746FDF756}" dt="2019-02-11T13:03:57.140" v="94" actId="1076"/>
          <ac:picMkLst>
            <pc:docMk/>
            <pc:sldMk cId="2088063128" sldId="285"/>
            <ac:picMk id="6" creationId="{9C738FE9-DAB1-43E1-9E94-B836CB45A32B}"/>
          </ac:picMkLst>
        </pc:picChg>
      </pc:sldChg>
      <pc:sldChg chg="modSp">
        <pc:chgData name="Jean Beaudet" userId="5ae2b813fd92f85c" providerId="LiveId" clId="{08BC3CAC-717A-4C34-BD0B-634746FDF756}" dt="2019-02-13T17:52:33.652" v="5520" actId="27636"/>
        <pc:sldMkLst>
          <pc:docMk/>
          <pc:sldMk cId="4105470071" sldId="286"/>
        </pc:sldMkLst>
        <pc:spChg chg="mod">
          <ac:chgData name="Jean Beaudet" userId="5ae2b813fd92f85c" providerId="LiveId" clId="{08BC3CAC-717A-4C34-BD0B-634746FDF756}" dt="2019-02-13T17:52:33.652" v="5520" actId="27636"/>
          <ac:spMkLst>
            <pc:docMk/>
            <pc:sldMk cId="4105470071" sldId="286"/>
            <ac:spMk id="3" creationId="{A031A119-5FDA-499E-A24A-F78FA2F6F4EF}"/>
          </ac:spMkLst>
        </pc:spChg>
      </pc:sldChg>
      <pc:sldChg chg="modSp">
        <pc:chgData name="Jean Beaudet" userId="5ae2b813fd92f85c" providerId="LiveId" clId="{08BC3CAC-717A-4C34-BD0B-634746FDF756}" dt="2019-02-13T17:57:30.681" v="5614" actId="113"/>
        <pc:sldMkLst>
          <pc:docMk/>
          <pc:sldMk cId="2285997587" sldId="287"/>
        </pc:sldMkLst>
        <pc:graphicFrameChg chg="mod modGraphic">
          <ac:chgData name="Jean Beaudet" userId="5ae2b813fd92f85c" providerId="LiveId" clId="{08BC3CAC-717A-4C34-BD0B-634746FDF756}" dt="2019-02-13T17:57:30.681" v="5614" actId="113"/>
          <ac:graphicFrameMkLst>
            <pc:docMk/>
            <pc:sldMk cId="2285997587" sldId="287"/>
            <ac:graphicFrameMk id="5" creationId="{C3C8C598-CB9F-4570-9AFB-11E3198122EF}"/>
          </ac:graphicFrameMkLst>
        </pc:graphicFrameChg>
      </pc:sldChg>
      <pc:sldChg chg="ord">
        <pc:chgData name="Jean Beaudet" userId="5ae2b813fd92f85c" providerId="LiveId" clId="{08BC3CAC-717A-4C34-BD0B-634746FDF756}" dt="2019-02-13T10:43:02.373" v="5436"/>
        <pc:sldMkLst>
          <pc:docMk/>
          <pc:sldMk cId="3689360840" sldId="288"/>
        </pc:sldMkLst>
      </pc:sldChg>
      <pc:sldChg chg="addSp modSp ord">
        <pc:chgData name="Jean Beaudet" userId="5ae2b813fd92f85c" providerId="LiveId" clId="{08BC3CAC-717A-4C34-BD0B-634746FDF756}" dt="2019-02-13T10:42:56.685" v="5435"/>
        <pc:sldMkLst>
          <pc:docMk/>
          <pc:sldMk cId="3419828436" sldId="289"/>
        </pc:sldMkLst>
        <pc:spChg chg="mod">
          <ac:chgData name="Jean Beaudet" userId="5ae2b813fd92f85c" providerId="LiveId" clId="{08BC3CAC-717A-4C34-BD0B-634746FDF756}" dt="2019-02-13T10:41:33.242" v="5400" actId="27636"/>
          <ac:spMkLst>
            <pc:docMk/>
            <pc:sldMk cId="3419828436" sldId="289"/>
            <ac:spMk id="3" creationId="{A3A71DE2-A9C5-4C8E-8AC4-1EFCF1C88218}"/>
          </ac:spMkLst>
        </pc:spChg>
        <pc:spChg chg="add mod">
          <ac:chgData name="Jean Beaudet" userId="5ae2b813fd92f85c" providerId="LiveId" clId="{08BC3CAC-717A-4C34-BD0B-634746FDF756}" dt="2019-02-11T12:58:30.541" v="59" actId="20577"/>
          <ac:spMkLst>
            <pc:docMk/>
            <pc:sldMk cId="3419828436" sldId="289"/>
            <ac:spMk id="4" creationId="{6479A544-3B50-4322-A94F-05477FC9C552}"/>
          </ac:spMkLst>
        </pc:spChg>
      </pc:sldChg>
      <pc:sldChg chg="addSp modSp">
        <pc:chgData name="Jean Beaudet" userId="5ae2b813fd92f85c" providerId="LiveId" clId="{08BC3CAC-717A-4C34-BD0B-634746FDF756}" dt="2019-02-13T17:58:38.767" v="5662" actId="404"/>
        <pc:sldMkLst>
          <pc:docMk/>
          <pc:sldMk cId="344830094" sldId="290"/>
        </pc:sldMkLst>
        <pc:spChg chg="mod">
          <ac:chgData name="Jean Beaudet" userId="5ae2b813fd92f85c" providerId="LiveId" clId="{08BC3CAC-717A-4C34-BD0B-634746FDF756}" dt="2019-02-11T03:08:39.321" v="5" actId="20577"/>
          <ac:spMkLst>
            <pc:docMk/>
            <pc:sldMk cId="344830094" sldId="290"/>
            <ac:spMk id="2" creationId="{94EA6469-40ED-46BC-BB3E-81005CB1C13A}"/>
          </ac:spMkLst>
        </pc:spChg>
        <pc:spChg chg="mod">
          <ac:chgData name="Jean Beaudet" userId="5ae2b813fd92f85c" providerId="LiveId" clId="{08BC3CAC-717A-4C34-BD0B-634746FDF756}" dt="2019-02-13T17:58:28.595" v="5660" actId="20577"/>
          <ac:spMkLst>
            <pc:docMk/>
            <pc:sldMk cId="344830094" sldId="290"/>
            <ac:spMk id="3" creationId="{A0C70AA6-2140-46F1-803D-7470F5C74111}"/>
          </ac:spMkLst>
        </pc:spChg>
        <pc:spChg chg="add mod">
          <ac:chgData name="Jean Beaudet" userId="5ae2b813fd92f85c" providerId="LiveId" clId="{08BC3CAC-717A-4C34-BD0B-634746FDF756}" dt="2019-02-13T17:58:38.767" v="5662" actId="404"/>
          <ac:spMkLst>
            <pc:docMk/>
            <pc:sldMk cId="344830094" sldId="290"/>
            <ac:spMk id="4" creationId="{5833506C-9290-4377-9FC4-B79500348659}"/>
          </ac:spMkLst>
        </pc:spChg>
      </pc:sldChg>
      <pc:sldChg chg="delSp modSp ord">
        <pc:chgData name="Jean Beaudet" userId="5ae2b813fd92f85c" providerId="LiveId" clId="{08BC3CAC-717A-4C34-BD0B-634746FDF756}" dt="2019-02-13T17:59:12.632" v="5668" actId="1076"/>
        <pc:sldMkLst>
          <pc:docMk/>
          <pc:sldMk cId="561734884" sldId="291"/>
        </pc:sldMkLst>
        <pc:spChg chg="mod">
          <ac:chgData name="Jean Beaudet" userId="5ae2b813fd92f85c" providerId="LiveId" clId="{08BC3CAC-717A-4C34-BD0B-634746FDF756}" dt="2019-02-11T03:08:57.014" v="35" actId="20577"/>
          <ac:spMkLst>
            <pc:docMk/>
            <pc:sldMk cId="561734884" sldId="291"/>
            <ac:spMk id="2" creationId="{EFAC6DE7-8C03-42FA-A2E9-BF980377C21E}"/>
          </ac:spMkLst>
        </pc:spChg>
        <pc:spChg chg="mod">
          <ac:chgData name="Jean Beaudet" userId="5ae2b813fd92f85c" providerId="LiveId" clId="{08BC3CAC-717A-4C34-BD0B-634746FDF756}" dt="2019-02-13T17:59:04.821" v="5667" actId="27636"/>
          <ac:spMkLst>
            <pc:docMk/>
            <pc:sldMk cId="561734884" sldId="291"/>
            <ac:spMk id="3" creationId="{AD41E3B9-0483-4836-AA4C-64547F5A5FBC}"/>
          </ac:spMkLst>
        </pc:spChg>
        <pc:spChg chg="del">
          <ac:chgData name="Jean Beaudet" userId="5ae2b813fd92f85c" providerId="LiveId" clId="{08BC3CAC-717A-4C34-BD0B-634746FDF756}" dt="2019-02-11T13:00:55.042" v="85" actId="478"/>
          <ac:spMkLst>
            <pc:docMk/>
            <pc:sldMk cId="561734884" sldId="291"/>
            <ac:spMk id="4" creationId="{74392CE2-1EFF-428F-AA5F-30C5333B9EBC}"/>
          </ac:spMkLst>
        </pc:spChg>
        <pc:picChg chg="mod">
          <ac:chgData name="Jean Beaudet" userId="5ae2b813fd92f85c" providerId="LiveId" clId="{08BC3CAC-717A-4C34-BD0B-634746FDF756}" dt="2019-02-13T17:59:12.632" v="5668" actId="1076"/>
          <ac:picMkLst>
            <pc:docMk/>
            <pc:sldMk cId="561734884" sldId="291"/>
            <ac:picMk id="5" creationId="{C94E99B7-6FA0-474E-A78F-9E348FC0F0A6}"/>
          </ac:picMkLst>
        </pc:picChg>
      </pc:sldChg>
      <pc:sldChg chg="addSp delSp modSp add">
        <pc:chgData name="Jean Beaudet" userId="5ae2b813fd92f85c" providerId="LiveId" clId="{08BC3CAC-717A-4C34-BD0B-634746FDF756}" dt="2019-02-13T10:39:10.016" v="5331" actId="790"/>
        <pc:sldMkLst>
          <pc:docMk/>
          <pc:sldMk cId="419846656" sldId="292"/>
        </pc:sldMkLst>
        <pc:spChg chg="mod">
          <ac:chgData name="Jean Beaudet" userId="5ae2b813fd92f85c" providerId="LiveId" clId="{08BC3CAC-717A-4C34-BD0B-634746FDF756}" dt="2019-02-11T13:05:18.027" v="140" actId="20577"/>
          <ac:spMkLst>
            <pc:docMk/>
            <pc:sldMk cId="419846656" sldId="292"/>
            <ac:spMk id="2" creationId="{FEB170CD-55FE-4E18-91BB-CEE0243A6CB2}"/>
          </ac:spMkLst>
        </pc:spChg>
        <pc:spChg chg="mod">
          <ac:chgData name="Jean Beaudet" userId="5ae2b813fd92f85c" providerId="LiveId" clId="{08BC3CAC-717A-4C34-BD0B-634746FDF756}" dt="2019-02-13T08:48:05.204" v="2281" actId="27636"/>
          <ac:spMkLst>
            <pc:docMk/>
            <pc:sldMk cId="419846656" sldId="292"/>
            <ac:spMk id="3" creationId="{21C9AD65-FAF3-42A0-B734-1E7EC4135FF6}"/>
          </ac:spMkLst>
        </pc:spChg>
        <pc:spChg chg="add mod">
          <ac:chgData name="Jean Beaudet" userId="5ae2b813fd92f85c" providerId="LiveId" clId="{08BC3CAC-717A-4C34-BD0B-634746FDF756}" dt="2019-02-13T10:39:10.016" v="5331" actId="790"/>
          <ac:spMkLst>
            <pc:docMk/>
            <pc:sldMk cId="419846656" sldId="292"/>
            <ac:spMk id="4" creationId="{0CAC85DA-F178-4C84-98D4-4077BE0F4F8D}"/>
          </ac:spMkLst>
        </pc:spChg>
        <pc:picChg chg="add del mod">
          <ac:chgData name="Jean Beaudet" userId="5ae2b813fd92f85c" providerId="LiveId" clId="{08BC3CAC-717A-4C34-BD0B-634746FDF756}" dt="2019-02-13T08:51:08.435" v="2283" actId="478"/>
          <ac:picMkLst>
            <pc:docMk/>
            <pc:sldMk cId="419846656" sldId="292"/>
            <ac:picMk id="1026" creationId="{0BD34FAB-8227-4305-AE9D-1EB766B1FD06}"/>
          </ac:picMkLst>
        </pc:picChg>
        <pc:picChg chg="add mod">
          <ac:chgData name="Jean Beaudet" userId="5ae2b813fd92f85c" providerId="LiveId" clId="{08BC3CAC-717A-4C34-BD0B-634746FDF756}" dt="2019-02-13T08:51:15.850" v="2285" actId="1076"/>
          <ac:picMkLst>
            <pc:docMk/>
            <pc:sldMk cId="419846656" sldId="292"/>
            <ac:picMk id="2050" creationId="{2E80E5E2-EF3B-4021-A738-FA54A3EFF35E}"/>
          </ac:picMkLst>
        </pc:picChg>
      </pc:sldChg>
      <pc:sldChg chg="addSp delSp modSp add">
        <pc:chgData name="Jean Beaudet" userId="5ae2b813fd92f85c" providerId="LiveId" clId="{08BC3CAC-717A-4C34-BD0B-634746FDF756}" dt="2019-02-11T13:31:12.039" v="1232" actId="14100"/>
        <pc:sldMkLst>
          <pc:docMk/>
          <pc:sldMk cId="187191462" sldId="293"/>
        </pc:sldMkLst>
        <pc:spChg chg="mod">
          <ac:chgData name="Jean Beaudet" userId="5ae2b813fd92f85c" providerId="LiveId" clId="{08BC3CAC-717A-4C34-BD0B-634746FDF756}" dt="2019-02-11T13:17:31.803" v="432" actId="20577"/>
          <ac:spMkLst>
            <pc:docMk/>
            <pc:sldMk cId="187191462" sldId="293"/>
            <ac:spMk id="2" creationId="{02BA5B0E-D59D-45BE-A261-62273A5C713F}"/>
          </ac:spMkLst>
        </pc:spChg>
        <pc:spChg chg="mod">
          <ac:chgData name="Jean Beaudet" userId="5ae2b813fd92f85c" providerId="LiveId" clId="{08BC3CAC-717A-4C34-BD0B-634746FDF756}" dt="2019-02-11T13:20:01.780" v="660" actId="113"/>
          <ac:spMkLst>
            <pc:docMk/>
            <pc:sldMk cId="187191462" sldId="293"/>
            <ac:spMk id="3" creationId="{6D99A6E1-5C4E-4350-B35B-0F0C88D99A3B}"/>
          </ac:spMkLst>
        </pc:spChg>
        <pc:spChg chg="add del mod">
          <ac:chgData name="Jean Beaudet" userId="5ae2b813fd92f85c" providerId="LiveId" clId="{08BC3CAC-717A-4C34-BD0B-634746FDF756}" dt="2019-02-11T13:21:18.096" v="708" actId="478"/>
          <ac:spMkLst>
            <pc:docMk/>
            <pc:sldMk cId="187191462" sldId="293"/>
            <ac:spMk id="4" creationId="{6EE8C622-D492-45DB-BA5F-FC381902818B}"/>
          </ac:spMkLst>
        </pc:spChg>
        <pc:spChg chg="add del mod">
          <ac:chgData name="Jean Beaudet" userId="5ae2b813fd92f85c" providerId="LiveId" clId="{08BC3CAC-717A-4C34-BD0B-634746FDF756}" dt="2019-02-11T13:24:09.324" v="940" actId="478"/>
          <ac:spMkLst>
            <pc:docMk/>
            <pc:sldMk cId="187191462" sldId="293"/>
            <ac:spMk id="5" creationId="{D5C20705-5A02-4C1C-AE11-16562B7A53D7}"/>
          </ac:spMkLst>
        </pc:spChg>
        <pc:spChg chg="add mod">
          <ac:chgData name="Jean Beaudet" userId="5ae2b813fd92f85c" providerId="LiveId" clId="{08BC3CAC-717A-4C34-BD0B-634746FDF756}" dt="2019-02-11T13:30:46.788" v="1229" actId="115"/>
          <ac:spMkLst>
            <pc:docMk/>
            <pc:sldMk cId="187191462" sldId="293"/>
            <ac:spMk id="6" creationId="{931F2234-9462-460A-BB96-2B48FF7FE981}"/>
          </ac:spMkLst>
        </pc:spChg>
        <pc:spChg chg="add mod">
          <ac:chgData name="Jean Beaudet" userId="5ae2b813fd92f85c" providerId="LiveId" clId="{08BC3CAC-717A-4C34-BD0B-634746FDF756}" dt="2019-02-11T13:31:12.039" v="1232" actId="14100"/>
          <ac:spMkLst>
            <pc:docMk/>
            <pc:sldMk cId="187191462" sldId="293"/>
            <ac:spMk id="8" creationId="{3D1D67C7-0D73-40F0-B9CA-2AB8F0096CB8}"/>
          </ac:spMkLst>
        </pc:spChg>
        <pc:picChg chg="add del mod">
          <ac:chgData name="Jean Beaudet" userId="5ae2b813fd92f85c" providerId="LiveId" clId="{08BC3CAC-717A-4C34-BD0B-634746FDF756}" dt="2019-02-11T13:30:15.426" v="1224" actId="478"/>
          <ac:picMkLst>
            <pc:docMk/>
            <pc:sldMk cId="187191462" sldId="293"/>
            <ac:picMk id="7" creationId="{82CAD1ED-4FCB-4BC2-BC05-8629068D66B8}"/>
          </ac:picMkLst>
        </pc:picChg>
      </pc:sldChg>
      <pc:sldChg chg="addSp delSp modSp add">
        <pc:chgData name="Jean Beaudet" userId="5ae2b813fd92f85c" providerId="LiveId" clId="{08BC3CAC-717A-4C34-BD0B-634746FDF756}" dt="2019-02-13T10:26:36.423" v="5020" actId="14100"/>
        <pc:sldMkLst>
          <pc:docMk/>
          <pc:sldMk cId="2772934184" sldId="294"/>
        </pc:sldMkLst>
        <pc:spChg chg="mod">
          <ac:chgData name="Jean Beaudet" userId="5ae2b813fd92f85c" providerId="LiveId" clId="{08BC3CAC-717A-4C34-BD0B-634746FDF756}" dt="2019-02-11T13:24:01.768" v="939" actId="20577"/>
          <ac:spMkLst>
            <pc:docMk/>
            <pc:sldMk cId="2772934184" sldId="294"/>
            <ac:spMk id="2" creationId="{02BA5B0E-D59D-45BE-A261-62273A5C713F}"/>
          </ac:spMkLst>
        </pc:spChg>
        <pc:spChg chg="del">
          <ac:chgData name="Jean Beaudet" userId="5ae2b813fd92f85c" providerId="LiveId" clId="{08BC3CAC-717A-4C34-BD0B-634746FDF756}" dt="2019-02-11T13:23:41.946" v="929" actId="478"/>
          <ac:spMkLst>
            <pc:docMk/>
            <pc:sldMk cId="2772934184" sldId="294"/>
            <ac:spMk id="3" creationId="{6D99A6E1-5C4E-4350-B35B-0F0C88D99A3B}"/>
          </ac:spMkLst>
        </pc:spChg>
        <pc:spChg chg="add mod">
          <ac:chgData name="Jean Beaudet" userId="5ae2b813fd92f85c" providerId="LiveId" clId="{08BC3CAC-717A-4C34-BD0B-634746FDF756}" dt="2019-02-13T10:13:32.675" v="4135" actId="114"/>
          <ac:spMkLst>
            <pc:docMk/>
            <pc:sldMk cId="2772934184" sldId="294"/>
            <ac:spMk id="3" creationId="{E5859198-C121-4AD9-9059-62AE55006340}"/>
          </ac:spMkLst>
        </pc:spChg>
        <pc:spChg chg="add mod">
          <ac:chgData name="Jean Beaudet" userId="5ae2b813fd92f85c" providerId="LiveId" clId="{08BC3CAC-717A-4C34-BD0B-634746FDF756}" dt="2019-02-13T10:22:22.183" v="4843" actId="20577"/>
          <ac:spMkLst>
            <pc:docMk/>
            <pc:sldMk cId="2772934184" sldId="294"/>
            <ac:spMk id="4" creationId="{A28FFD6F-0BC4-4193-93FF-5DF86BECDC46}"/>
          </ac:spMkLst>
        </pc:spChg>
        <pc:spChg chg="mod">
          <ac:chgData name="Jean Beaudet" userId="5ae2b813fd92f85c" providerId="LiveId" clId="{08BC3CAC-717A-4C34-BD0B-634746FDF756}" dt="2019-02-13T10:02:06.023" v="4034" actId="20577"/>
          <ac:spMkLst>
            <pc:docMk/>
            <pc:sldMk cId="2772934184" sldId="294"/>
            <ac:spMk id="5" creationId="{D5C20705-5A02-4C1C-AE11-16562B7A53D7}"/>
          </ac:spMkLst>
        </pc:spChg>
        <pc:spChg chg="add mod">
          <ac:chgData name="Jean Beaudet" userId="5ae2b813fd92f85c" providerId="LiveId" clId="{08BC3CAC-717A-4C34-BD0B-634746FDF756}" dt="2019-02-13T10:22:37.007" v="4845" actId="20577"/>
          <ac:spMkLst>
            <pc:docMk/>
            <pc:sldMk cId="2772934184" sldId="294"/>
            <ac:spMk id="6" creationId="{3DCDA2FD-195A-4529-BD3B-F826D9B53FBC}"/>
          </ac:spMkLst>
        </pc:spChg>
        <pc:spChg chg="add del mod">
          <ac:chgData name="Jean Beaudet" userId="5ae2b813fd92f85c" providerId="LiveId" clId="{08BC3CAC-717A-4C34-BD0B-634746FDF756}" dt="2019-02-11T13:23:49.239" v="930" actId="478"/>
          <ac:spMkLst>
            <pc:docMk/>
            <pc:sldMk cId="2772934184" sldId="294"/>
            <ac:spMk id="6" creationId="{550C866A-6B4B-4E25-A795-AF45C8D3B67D}"/>
          </ac:spMkLst>
        </pc:spChg>
        <pc:spChg chg="add mod">
          <ac:chgData name="Jean Beaudet" userId="5ae2b813fd92f85c" providerId="LiveId" clId="{08BC3CAC-717A-4C34-BD0B-634746FDF756}" dt="2019-02-13T10:04:09.587" v="4066" actId="20577"/>
          <ac:spMkLst>
            <pc:docMk/>
            <pc:sldMk cId="2772934184" sldId="294"/>
            <ac:spMk id="7" creationId="{62245438-7B2D-4DAD-826E-F1FF7AEBA109}"/>
          </ac:spMkLst>
        </pc:spChg>
        <pc:spChg chg="add mod">
          <ac:chgData name="Jean Beaudet" userId="5ae2b813fd92f85c" providerId="LiveId" clId="{08BC3CAC-717A-4C34-BD0B-634746FDF756}" dt="2019-02-13T10:13:17.172" v="4134" actId="6549"/>
          <ac:spMkLst>
            <pc:docMk/>
            <pc:sldMk cId="2772934184" sldId="294"/>
            <ac:spMk id="8" creationId="{87555D29-9BAA-479C-B28F-2BCE871718D5}"/>
          </ac:spMkLst>
        </pc:spChg>
        <pc:spChg chg="add mod">
          <ac:chgData name="Jean Beaudet" userId="5ae2b813fd92f85c" providerId="LiveId" clId="{08BC3CAC-717A-4C34-BD0B-634746FDF756}" dt="2019-02-13T10:07:14.974" v="4126" actId="1076"/>
          <ac:spMkLst>
            <pc:docMk/>
            <pc:sldMk cId="2772934184" sldId="294"/>
            <ac:spMk id="9" creationId="{CD0D4712-401F-4AA0-B0A1-49A364874E93}"/>
          </ac:spMkLst>
        </pc:spChg>
        <pc:spChg chg="add mod">
          <ac:chgData name="Jean Beaudet" userId="5ae2b813fd92f85c" providerId="LiveId" clId="{08BC3CAC-717A-4C34-BD0B-634746FDF756}" dt="2019-02-13T10:26:10.553" v="5015" actId="1076"/>
          <ac:spMkLst>
            <pc:docMk/>
            <pc:sldMk cId="2772934184" sldId="294"/>
            <ac:spMk id="17" creationId="{89718EEC-7E31-4A3C-A4A7-FEE45DE09FE1}"/>
          </ac:spMkLst>
        </pc:spChg>
        <pc:cxnChg chg="add mod">
          <ac:chgData name="Jean Beaudet" userId="5ae2b813fd92f85c" providerId="LiveId" clId="{08BC3CAC-717A-4C34-BD0B-634746FDF756}" dt="2019-02-13T10:08:22.276" v="4132" actId="14100"/>
          <ac:cxnSpMkLst>
            <pc:docMk/>
            <pc:sldMk cId="2772934184" sldId="294"/>
            <ac:cxnSpMk id="11" creationId="{1DD25937-7193-4169-99FB-35BF592751BB}"/>
          </ac:cxnSpMkLst>
        </pc:cxnChg>
        <pc:cxnChg chg="add mod">
          <ac:chgData name="Jean Beaudet" userId="5ae2b813fd92f85c" providerId="LiveId" clId="{08BC3CAC-717A-4C34-BD0B-634746FDF756}" dt="2019-02-13T10:22:48.013" v="4846" actId="14100"/>
          <ac:cxnSpMkLst>
            <pc:docMk/>
            <pc:sldMk cId="2772934184" sldId="294"/>
            <ac:cxnSpMk id="12" creationId="{5DE53D19-5B81-459D-8C9B-2CC11D5E60CC}"/>
          </ac:cxnSpMkLst>
        </pc:cxnChg>
        <pc:cxnChg chg="add mod">
          <ac:chgData name="Jean Beaudet" userId="5ae2b813fd92f85c" providerId="LiveId" clId="{08BC3CAC-717A-4C34-BD0B-634746FDF756}" dt="2019-02-13T10:26:36.423" v="5020" actId="14100"/>
          <ac:cxnSpMkLst>
            <pc:docMk/>
            <pc:sldMk cId="2772934184" sldId="294"/>
            <ac:cxnSpMk id="18" creationId="{8FD045F7-5990-4289-A8CD-31E5FEAEF8D4}"/>
          </ac:cxnSpMkLst>
        </pc:cxnChg>
      </pc:sldChg>
      <pc:sldChg chg="addSp delSp modSp add">
        <pc:chgData name="Jean Beaudet" userId="5ae2b813fd92f85c" providerId="LiveId" clId="{08BC3CAC-717A-4C34-BD0B-634746FDF756}" dt="2019-02-13T10:38:50.791" v="5330" actId="113"/>
        <pc:sldMkLst>
          <pc:docMk/>
          <pc:sldMk cId="3118299248" sldId="295"/>
        </pc:sldMkLst>
        <pc:spChg chg="mod">
          <ac:chgData name="Jean Beaudet" userId="5ae2b813fd92f85c" providerId="LiveId" clId="{08BC3CAC-717A-4C34-BD0B-634746FDF756}" dt="2019-02-11T21:56:27.222" v="1457" actId="20577"/>
          <ac:spMkLst>
            <pc:docMk/>
            <pc:sldMk cId="3118299248" sldId="295"/>
            <ac:spMk id="2" creationId="{8A280177-0011-4127-80BC-FF2B1074AEE3}"/>
          </ac:spMkLst>
        </pc:spChg>
        <pc:spChg chg="mod">
          <ac:chgData name="Jean Beaudet" userId="5ae2b813fd92f85c" providerId="LiveId" clId="{08BC3CAC-717A-4C34-BD0B-634746FDF756}" dt="2019-02-13T10:38:50.791" v="5330" actId="113"/>
          <ac:spMkLst>
            <pc:docMk/>
            <pc:sldMk cId="3118299248" sldId="295"/>
            <ac:spMk id="3" creationId="{6398A209-4DFB-4066-BB85-86BCC570D985}"/>
          </ac:spMkLst>
        </pc:spChg>
        <pc:spChg chg="add mod">
          <ac:chgData name="Jean Beaudet" userId="5ae2b813fd92f85c" providerId="LiveId" clId="{08BC3CAC-717A-4C34-BD0B-634746FDF756}" dt="2019-02-11T22:43:17.965" v="1963" actId="14100"/>
          <ac:spMkLst>
            <pc:docMk/>
            <pc:sldMk cId="3118299248" sldId="295"/>
            <ac:spMk id="5" creationId="{7E97595C-066A-4276-941B-172B0933D9C8}"/>
          </ac:spMkLst>
        </pc:spChg>
        <pc:picChg chg="add mod">
          <ac:chgData name="Jean Beaudet" userId="5ae2b813fd92f85c" providerId="LiveId" clId="{08BC3CAC-717A-4C34-BD0B-634746FDF756}" dt="2019-02-11T22:43:05.031" v="1960" actId="1076"/>
          <ac:picMkLst>
            <pc:docMk/>
            <pc:sldMk cId="3118299248" sldId="295"/>
            <ac:picMk id="4" creationId="{05D21D19-9E3E-4C9F-9A54-F33E8D931F64}"/>
          </ac:picMkLst>
        </pc:picChg>
        <pc:picChg chg="add del mod">
          <ac:chgData name="Jean Beaudet" userId="5ae2b813fd92f85c" providerId="LiveId" clId="{08BC3CAC-717A-4C34-BD0B-634746FDF756}" dt="2019-02-11T22:39:59.149" v="1839" actId="478"/>
          <ac:picMkLst>
            <pc:docMk/>
            <pc:sldMk cId="3118299248" sldId="295"/>
            <ac:picMk id="2050" creationId="{1F841CBF-4FFC-4D48-A220-E9E3805C6325}"/>
          </ac:picMkLst>
        </pc:picChg>
        <pc:picChg chg="add mod">
          <ac:chgData name="Jean Beaudet" userId="5ae2b813fd92f85c" providerId="LiveId" clId="{08BC3CAC-717A-4C34-BD0B-634746FDF756}" dt="2019-02-11T22:40:08.022" v="1841" actId="1076"/>
          <ac:picMkLst>
            <pc:docMk/>
            <pc:sldMk cId="3118299248" sldId="295"/>
            <ac:picMk id="2052" creationId="{1741E2BE-C636-4CB0-A9D5-2DD7F84111C1}"/>
          </ac:picMkLst>
        </pc:picChg>
      </pc:sldChg>
      <pc:sldChg chg="addSp modSp add">
        <pc:chgData name="Jean Beaudet" userId="5ae2b813fd92f85c" providerId="LiveId" clId="{08BC3CAC-717A-4C34-BD0B-634746FDF756}" dt="2019-02-13T10:43:16.116" v="5438" actId="20577"/>
        <pc:sldMkLst>
          <pc:docMk/>
          <pc:sldMk cId="1858233649" sldId="296"/>
        </pc:sldMkLst>
        <pc:spChg chg="mod">
          <ac:chgData name="Jean Beaudet" userId="5ae2b813fd92f85c" providerId="LiveId" clId="{08BC3CAC-717A-4C34-BD0B-634746FDF756}" dt="2019-02-13T10:43:16.116" v="5438" actId="20577"/>
          <ac:spMkLst>
            <pc:docMk/>
            <pc:sldMk cId="1858233649" sldId="296"/>
            <ac:spMk id="2" creationId="{18E83D29-802E-4AEF-9E8F-1580A1FECA7B}"/>
          </ac:spMkLst>
        </pc:spChg>
        <pc:spChg chg="mod">
          <ac:chgData name="Jean Beaudet" userId="5ae2b813fd92f85c" providerId="LiveId" clId="{08BC3CAC-717A-4C34-BD0B-634746FDF756}" dt="2019-02-13T08:46:28.594" v="2235" actId="20577"/>
          <ac:spMkLst>
            <pc:docMk/>
            <pc:sldMk cId="1858233649" sldId="296"/>
            <ac:spMk id="3" creationId="{60BD4FA4-4A1D-4D10-B77C-499CB1747649}"/>
          </ac:spMkLst>
        </pc:spChg>
        <pc:spChg chg="add mod">
          <ac:chgData name="Jean Beaudet" userId="5ae2b813fd92f85c" providerId="LiveId" clId="{08BC3CAC-717A-4C34-BD0B-634746FDF756}" dt="2019-02-13T08:45:12.049" v="2214" actId="1076"/>
          <ac:spMkLst>
            <pc:docMk/>
            <pc:sldMk cId="1858233649" sldId="296"/>
            <ac:spMk id="4" creationId="{A32092ED-C9BE-4836-9C8D-62F2409E8DC4}"/>
          </ac:spMkLst>
        </pc:spChg>
        <pc:picChg chg="add mod">
          <ac:chgData name="Jean Beaudet" userId="5ae2b813fd92f85c" providerId="LiveId" clId="{08BC3CAC-717A-4C34-BD0B-634746FDF756}" dt="2019-02-13T08:43:50.131" v="2199" actId="14100"/>
          <ac:picMkLst>
            <pc:docMk/>
            <pc:sldMk cId="1858233649" sldId="296"/>
            <ac:picMk id="1026" creationId="{EBAFB5B3-7968-41D5-87E5-461177582024}"/>
          </ac:picMkLst>
        </pc:picChg>
        <pc:picChg chg="add mod ord">
          <ac:chgData name="Jean Beaudet" userId="5ae2b813fd92f85c" providerId="LiveId" clId="{08BC3CAC-717A-4C34-BD0B-634746FDF756}" dt="2019-02-13T08:46:03.233" v="2229" actId="1076"/>
          <ac:picMkLst>
            <pc:docMk/>
            <pc:sldMk cId="1858233649" sldId="296"/>
            <ac:picMk id="1028" creationId="{2525296A-4901-4FBC-A08D-61AC2E7E8921}"/>
          </ac:picMkLst>
        </pc:picChg>
      </pc:sldChg>
      <pc:sldChg chg="addSp delSp modSp add">
        <pc:chgData name="Jean Beaudet" userId="5ae2b813fd92f85c" providerId="LiveId" clId="{08BC3CAC-717A-4C34-BD0B-634746FDF756}" dt="2019-02-13T18:35:41.339" v="6601" actId="404"/>
        <pc:sldMkLst>
          <pc:docMk/>
          <pc:sldMk cId="3092925719" sldId="297"/>
        </pc:sldMkLst>
        <pc:spChg chg="mod">
          <ac:chgData name="Jean Beaudet" userId="5ae2b813fd92f85c" providerId="LiveId" clId="{08BC3CAC-717A-4C34-BD0B-634746FDF756}" dt="2019-02-13T09:13:23.129" v="2640" actId="1076"/>
          <ac:spMkLst>
            <pc:docMk/>
            <pc:sldMk cId="3092925719" sldId="297"/>
            <ac:spMk id="2" creationId="{0428D471-6354-4C18-B18D-5140F19063EA}"/>
          </ac:spMkLst>
        </pc:spChg>
        <pc:spChg chg="mod">
          <ac:chgData name="Jean Beaudet" userId="5ae2b813fd92f85c" providerId="LiveId" clId="{08BC3CAC-717A-4C34-BD0B-634746FDF756}" dt="2019-02-13T18:30:25.977" v="6465" actId="14100"/>
          <ac:spMkLst>
            <pc:docMk/>
            <pc:sldMk cId="3092925719" sldId="297"/>
            <ac:spMk id="3" creationId="{9474301C-FC32-4AF0-AE93-ED0108E24F5A}"/>
          </ac:spMkLst>
        </pc:spChg>
        <pc:spChg chg="add del mod">
          <ac:chgData name="Jean Beaudet" userId="5ae2b813fd92f85c" providerId="LiveId" clId="{08BC3CAC-717A-4C34-BD0B-634746FDF756}" dt="2019-02-13T09:09:54.955" v="2605" actId="478"/>
          <ac:spMkLst>
            <pc:docMk/>
            <pc:sldMk cId="3092925719" sldId="297"/>
            <ac:spMk id="4" creationId="{37C0692B-3108-4129-A5B6-7B0E9303BCDB}"/>
          </ac:spMkLst>
        </pc:spChg>
        <pc:spChg chg="add del mod">
          <ac:chgData name="Jean Beaudet" userId="5ae2b813fd92f85c" providerId="LiveId" clId="{08BC3CAC-717A-4C34-BD0B-634746FDF756}" dt="2019-02-13T09:13:09.320" v="2635" actId="478"/>
          <ac:spMkLst>
            <pc:docMk/>
            <pc:sldMk cId="3092925719" sldId="297"/>
            <ac:spMk id="5" creationId="{3DFD7A57-405D-4C35-A1BC-5E2E770AD5FC}"/>
          </ac:spMkLst>
        </pc:spChg>
        <pc:spChg chg="add mod">
          <ac:chgData name="Jean Beaudet" userId="5ae2b813fd92f85c" providerId="LiveId" clId="{08BC3CAC-717A-4C34-BD0B-634746FDF756}" dt="2019-02-13T18:32:36.398" v="6559" actId="14100"/>
          <ac:spMkLst>
            <pc:docMk/>
            <pc:sldMk cId="3092925719" sldId="297"/>
            <ac:spMk id="6" creationId="{F541163D-F6BD-401C-87F8-898DA7E6CA02}"/>
          </ac:spMkLst>
        </pc:spChg>
        <pc:spChg chg="add del">
          <ac:chgData name="Jean Beaudet" userId="5ae2b813fd92f85c" providerId="LiveId" clId="{08BC3CAC-717A-4C34-BD0B-634746FDF756}" dt="2019-02-13T09:09:48.845" v="2603"/>
          <ac:spMkLst>
            <pc:docMk/>
            <pc:sldMk cId="3092925719" sldId="297"/>
            <ac:spMk id="7" creationId="{0A5DE7AB-D633-486A-97C3-FEB8C8079C6D}"/>
          </ac:spMkLst>
        </pc:spChg>
        <pc:spChg chg="add mod">
          <ac:chgData name="Jean Beaudet" userId="5ae2b813fd92f85c" providerId="LiveId" clId="{08BC3CAC-717A-4C34-BD0B-634746FDF756}" dt="2019-02-13T18:32:40.300" v="6560" actId="14100"/>
          <ac:spMkLst>
            <pc:docMk/>
            <pc:sldMk cId="3092925719" sldId="297"/>
            <ac:spMk id="8" creationId="{0658BCBE-C783-4835-A80F-6E1344C094EF}"/>
          </ac:spMkLst>
        </pc:spChg>
        <pc:spChg chg="add mod">
          <ac:chgData name="Jean Beaudet" userId="5ae2b813fd92f85c" providerId="LiveId" clId="{08BC3CAC-717A-4C34-BD0B-634746FDF756}" dt="2019-02-13T18:35:41.339" v="6601" actId="404"/>
          <ac:spMkLst>
            <pc:docMk/>
            <pc:sldMk cId="3092925719" sldId="297"/>
            <ac:spMk id="10" creationId="{66DFD912-161F-4454-8621-D983DF7D7878}"/>
          </ac:spMkLst>
        </pc:spChg>
        <pc:spChg chg="add del mod">
          <ac:chgData name="Jean Beaudet" userId="5ae2b813fd92f85c" providerId="LiveId" clId="{08BC3CAC-717A-4C34-BD0B-634746FDF756}" dt="2019-02-13T18:34:24.218" v="6572" actId="478"/>
          <ac:spMkLst>
            <pc:docMk/>
            <pc:sldMk cId="3092925719" sldId="297"/>
            <ac:spMk id="13" creationId="{2986395C-0084-4DAC-A4DF-FBB04FF1FCA2}"/>
          </ac:spMkLst>
        </pc:spChg>
        <pc:spChg chg="add mod">
          <ac:chgData name="Jean Beaudet" userId="5ae2b813fd92f85c" providerId="LiveId" clId="{08BC3CAC-717A-4C34-BD0B-634746FDF756}" dt="2019-02-13T18:35:15.041" v="6598" actId="1076"/>
          <ac:spMkLst>
            <pc:docMk/>
            <pc:sldMk cId="3092925719" sldId="297"/>
            <ac:spMk id="14" creationId="{BD96F993-A882-40BC-90AE-2073AE60A632}"/>
          </ac:spMkLst>
        </pc:spChg>
        <pc:cxnChg chg="add del mod">
          <ac:chgData name="Jean Beaudet" userId="5ae2b813fd92f85c" providerId="LiveId" clId="{08BC3CAC-717A-4C34-BD0B-634746FDF756}" dt="2019-02-13T18:30:54.731" v="6467" actId="11529"/>
          <ac:cxnSpMkLst>
            <pc:docMk/>
            <pc:sldMk cId="3092925719" sldId="297"/>
            <ac:cxnSpMk id="5" creationId="{48CB28E8-E878-4AD3-A99A-D2CCA12045A4}"/>
          </ac:cxnSpMkLst>
        </pc:cxnChg>
        <pc:cxnChg chg="add del mod">
          <ac:chgData name="Jean Beaudet" userId="5ae2b813fd92f85c" providerId="LiveId" clId="{08BC3CAC-717A-4C34-BD0B-634746FDF756}" dt="2019-02-13T18:33:52.042" v="6567" actId="478"/>
          <ac:cxnSpMkLst>
            <pc:docMk/>
            <pc:sldMk cId="3092925719" sldId="297"/>
            <ac:cxnSpMk id="9" creationId="{F61829A6-D03D-4F10-9975-8FEF80E32F67}"/>
          </ac:cxnSpMkLst>
        </pc:cxnChg>
        <pc:cxnChg chg="add del mod">
          <ac:chgData name="Jean Beaudet" userId="5ae2b813fd92f85c" providerId="LiveId" clId="{08BC3CAC-717A-4C34-BD0B-634746FDF756}" dt="2019-02-13T09:33:11.730" v="3500" actId="11529"/>
          <ac:cxnSpMkLst>
            <pc:docMk/>
            <pc:sldMk cId="3092925719" sldId="297"/>
            <ac:cxnSpMk id="10" creationId="{EB47A5D6-16F6-4E56-8B55-6F25530E7444}"/>
          </ac:cxnSpMkLst>
        </pc:cxnChg>
        <pc:cxnChg chg="add mod">
          <ac:chgData name="Jean Beaudet" userId="5ae2b813fd92f85c" providerId="LiveId" clId="{08BC3CAC-717A-4C34-BD0B-634746FDF756}" dt="2019-02-13T18:33:48.971" v="6566" actId="571"/>
          <ac:cxnSpMkLst>
            <pc:docMk/>
            <pc:sldMk cId="3092925719" sldId="297"/>
            <ac:cxnSpMk id="12" creationId="{A7E13E5C-5DDE-4B15-BE09-E3363A9342B5}"/>
          </ac:cxnSpMkLst>
        </pc:cxnChg>
      </pc:sldChg>
      <pc:sldChg chg="addSp delSp modSp add ord">
        <pc:chgData name="Jean Beaudet" userId="5ae2b813fd92f85c" providerId="LiveId" clId="{08BC3CAC-717A-4C34-BD0B-634746FDF756}" dt="2019-02-13T18:28:52.312" v="6323" actId="1076"/>
        <pc:sldMkLst>
          <pc:docMk/>
          <pc:sldMk cId="39886980" sldId="298"/>
        </pc:sldMkLst>
        <pc:spChg chg="mod">
          <ac:chgData name="Jean Beaudet" userId="5ae2b813fd92f85c" providerId="LiveId" clId="{08BC3CAC-717A-4C34-BD0B-634746FDF756}" dt="2019-02-13T09:16:39.054" v="2692" actId="20577"/>
          <ac:spMkLst>
            <pc:docMk/>
            <pc:sldMk cId="39886980" sldId="298"/>
            <ac:spMk id="2" creationId="{88F526F9-0335-4AE8-94FE-D521815C84E4}"/>
          </ac:spMkLst>
        </pc:spChg>
        <pc:spChg chg="mod">
          <ac:chgData name="Jean Beaudet" userId="5ae2b813fd92f85c" providerId="LiveId" clId="{08BC3CAC-717A-4C34-BD0B-634746FDF756}" dt="2019-02-13T18:28:04.935" v="6313" actId="20577"/>
          <ac:spMkLst>
            <pc:docMk/>
            <pc:sldMk cId="39886980" sldId="298"/>
            <ac:spMk id="3" creationId="{F40537EC-7768-4AA6-936C-7BA3C77DF3A7}"/>
          </ac:spMkLst>
        </pc:spChg>
        <pc:spChg chg="add mod">
          <ac:chgData name="Jean Beaudet" userId="5ae2b813fd92f85c" providerId="LiveId" clId="{08BC3CAC-717A-4C34-BD0B-634746FDF756}" dt="2019-02-13T18:28:52.312" v="6323" actId="1076"/>
          <ac:spMkLst>
            <pc:docMk/>
            <pc:sldMk cId="39886980" sldId="298"/>
            <ac:spMk id="4" creationId="{A78FE416-229E-4907-9286-F37FF849A88F}"/>
          </ac:spMkLst>
        </pc:spChg>
        <pc:spChg chg="add del">
          <ac:chgData name="Jean Beaudet" userId="5ae2b813fd92f85c" providerId="LiveId" clId="{08BC3CAC-717A-4C34-BD0B-634746FDF756}" dt="2019-02-13T09:26:42.068" v="3255"/>
          <ac:spMkLst>
            <pc:docMk/>
            <pc:sldMk cId="39886980" sldId="298"/>
            <ac:spMk id="5" creationId="{35DFF849-199F-4C8C-A41E-D08DD6101C57}"/>
          </ac:spMkLst>
        </pc:spChg>
        <pc:spChg chg="add del">
          <ac:chgData name="Jean Beaudet" userId="5ae2b813fd92f85c" providerId="LiveId" clId="{08BC3CAC-717A-4C34-BD0B-634746FDF756}" dt="2019-02-13T09:26:48.801" v="3257"/>
          <ac:spMkLst>
            <pc:docMk/>
            <pc:sldMk cId="39886980" sldId="298"/>
            <ac:spMk id="6" creationId="{AB1B3AA6-344A-4E01-A1D1-1A05A861AB89}"/>
          </ac:spMkLst>
        </pc:spChg>
        <pc:spChg chg="add mod">
          <ac:chgData name="Jean Beaudet" userId="5ae2b813fd92f85c" providerId="LiveId" clId="{08BC3CAC-717A-4C34-BD0B-634746FDF756}" dt="2019-02-13T18:28:32.199" v="6322" actId="20577"/>
          <ac:spMkLst>
            <pc:docMk/>
            <pc:sldMk cId="39886980" sldId="298"/>
            <ac:spMk id="7" creationId="{E4CF7BD0-3632-462A-A357-0CA5C5D99970}"/>
          </ac:spMkLst>
        </pc:spChg>
      </pc:sldChg>
      <pc:sldChg chg="addSp delSp modSp add">
        <pc:chgData name="Jean Beaudet" userId="5ae2b813fd92f85c" providerId="LiveId" clId="{08BC3CAC-717A-4C34-BD0B-634746FDF756}" dt="2019-02-13T10:37:35.038" v="5327" actId="790"/>
        <pc:sldMkLst>
          <pc:docMk/>
          <pc:sldMk cId="207976620" sldId="299"/>
        </pc:sldMkLst>
        <pc:spChg chg="mod">
          <ac:chgData name="Jean Beaudet" userId="5ae2b813fd92f85c" providerId="LiveId" clId="{08BC3CAC-717A-4C34-BD0B-634746FDF756}" dt="2019-02-13T09:33:51.055" v="3533" actId="20577"/>
          <ac:spMkLst>
            <pc:docMk/>
            <pc:sldMk cId="207976620" sldId="299"/>
            <ac:spMk id="2" creationId="{F3373382-8610-4266-A56E-5B0D3A1A81DB}"/>
          </ac:spMkLst>
        </pc:spChg>
        <pc:spChg chg="mod">
          <ac:chgData name="Jean Beaudet" userId="5ae2b813fd92f85c" providerId="LiveId" clId="{08BC3CAC-717A-4C34-BD0B-634746FDF756}" dt="2019-02-13T09:50:06.438" v="3887" actId="948"/>
          <ac:spMkLst>
            <pc:docMk/>
            <pc:sldMk cId="207976620" sldId="299"/>
            <ac:spMk id="3" creationId="{8876C8A4-F0F7-4F96-9A5F-0D2791C4B04A}"/>
          </ac:spMkLst>
        </pc:spChg>
        <pc:spChg chg="add del mod">
          <ac:chgData name="Jean Beaudet" userId="5ae2b813fd92f85c" providerId="LiveId" clId="{08BC3CAC-717A-4C34-BD0B-634746FDF756}" dt="2019-02-13T09:44:50.718" v="3862" actId="478"/>
          <ac:spMkLst>
            <pc:docMk/>
            <pc:sldMk cId="207976620" sldId="299"/>
            <ac:spMk id="4" creationId="{4EA5A820-4E76-4B26-A204-672C7604D60F}"/>
          </ac:spMkLst>
        </pc:spChg>
        <pc:spChg chg="add mod">
          <ac:chgData name="Jean Beaudet" userId="5ae2b813fd92f85c" providerId="LiveId" clId="{08BC3CAC-717A-4C34-BD0B-634746FDF756}" dt="2019-02-13T10:37:35.038" v="5327" actId="790"/>
          <ac:spMkLst>
            <pc:docMk/>
            <pc:sldMk cId="207976620" sldId="299"/>
            <ac:spMk id="5" creationId="{CE26908C-4312-4CD6-A898-C9BDCE2D0120}"/>
          </ac:spMkLst>
        </pc:spChg>
        <pc:spChg chg="add mod">
          <ac:chgData name="Jean Beaudet" userId="5ae2b813fd92f85c" providerId="LiveId" clId="{08BC3CAC-717A-4C34-BD0B-634746FDF756}" dt="2019-02-13T10:37:35.038" v="5327" actId="790"/>
          <ac:spMkLst>
            <pc:docMk/>
            <pc:sldMk cId="207976620" sldId="299"/>
            <ac:spMk id="6" creationId="{B3B038EF-477F-4BAB-A512-39C2B824E0AC}"/>
          </ac:spMkLst>
        </pc:spChg>
      </pc:sldChg>
      <pc:sldChg chg="addSp modSp add">
        <pc:chgData name="Jean Beaudet" userId="5ae2b813fd92f85c" providerId="LiveId" clId="{08BC3CAC-717A-4C34-BD0B-634746FDF756}" dt="2019-02-13T18:37:55.392" v="6649" actId="14100"/>
        <pc:sldMkLst>
          <pc:docMk/>
          <pc:sldMk cId="405939150" sldId="300"/>
        </pc:sldMkLst>
        <pc:spChg chg="mod">
          <ac:chgData name="Jean Beaudet" userId="5ae2b813fd92f85c" providerId="LiveId" clId="{08BC3CAC-717A-4C34-BD0B-634746FDF756}" dt="2019-02-13T10:13:55.404" v="4195" actId="20577"/>
          <ac:spMkLst>
            <pc:docMk/>
            <pc:sldMk cId="405939150" sldId="300"/>
            <ac:spMk id="2" creationId="{FD3E86AB-171E-4728-A990-6E65C4B65D5C}"/>
          </ac:spMkLst>
        </pc:spChg>
        <pc:spChg chg="mod">
          <ac:chgData name="Jean Beaudet" userId="5ae2b813fd92f85c" providerId="LiveId" clId="{08BC3CAC-717A-4C34-BD0B-634746FDF756}" dt="2019-02-13T18:37:18.484" v="6608" actId="255"/>
          <ac:spMkLst>
            <pc:docMk/>
            <pc:sldMk cId="405939150" sldId="300"/>
            <ac:spMk id="3" creationId="{170AF70C-983D-42DD-AD16-75ABBE10BBDD}"/>
          </ac:spMkLst>
        </pc:spChg>
        <pc:spChg chg="add mod">
          <ac:chgData name="Jean Beaudet" userId="5ae2b813fd92f85c" providerId="LiveId" clId="{08BC3CAC-717A-4C34-BD0B-634746FDF756}" dt="2019-02-13T18:37:51.226" v="6648" actId="14100"/>
          <ac:spMkLst>
            <pc:docMk/>
            <pc:sldMk cId="405939150" sldId="300"/>
            <ac:spMk id="4" creationId="{4466F213-0736-412E-96E1-3A5CD8BECE40}"/>
          </ac:spMkLst>
        </pc:spChg>
        <pc:spChg chg="add mod">
          <ac:chgData name="Jean Beaudet" userId="5ae2b813fd92f85c" providerId="LiveId" clId="{08BC3CAC-717A-4C34-BD0B-634746FDF756}" dt="2019-02-13T18:37:45.920" v="6647" actId="1038"/>
          <ac:spMkLst>
            <pc:docMk/>
            <pc:sldMk cId="405939150" sldId="300"/>
            <ac:spMk id="5" creationId="{35E2975D-5099-4EE9-A3F2-F9E60DC6A081}"/>
          </ac:spMkLst>
        </pc:spChg>
        <pc:spChg chg="add mod">
          <ac:chgData name="Jean Beaudet" userId="5ae2b813fd92f85c" providerId="LiveId" clId="{08BC3CAC-717A-4C34-BD0B-634746FDF756}" dt="2019-02-13T18:37:45.920" v="6647" actId="1038"/>
          <ac:spMkLst>
            <pc:docMk/>
            <pc:sldMk cId="405939150" sldId="300"/>
            <ac:spMk id="6" creationId="{21EFB8F8-5E11-4908-AF78-2F20EDF52879}"/>
          </ac:spMkLst>
        </pc:spChg>
        <pc:spChg chg="add mod">
          <ac:chgData name="Jean Beaudet" userId="5ae2b813fd92f85c" providerId="LiveId" clId="{08BC3CAC-717A-4C34-BD0B-634746FDF756}" dt="2019-02-13T18:37:55.392" v="6649" actId="14100"/>
          <ac:spMkLst>
            <pc:docMk/>
            <pc:sldMk cId="405939150" sldId="300"/>
            <ac:spMk id="7" creationId="{B15205AF-4F4D-4463-AD00-6DA2D1B31CEB}"/>
          </ac:spMkLst>
        </pc:spChg>
        <pc:spChg chg="add mod">
          <ac:chgData name="Jean Beaudet" userId="5ae2b813fd92f85c" providerId="LiveId" clId="{08BC3CAC-717A-4C34-BD0B-634746FDF756}" dt="2019-02-13T18:37:45.920" v="6647" actId="1038"/>
          <ac:spMkLst>
            <pc:docMk/>
            <pc:sldMk cId="405939150" sldId="300"/>
            <ac:spMk id="8" creationId="{DE481D71-2B76-492A-8DB7-E553FF292CEC}"/>
          </ac:spMkLst>
        </pc:spChg>
      </pc:sldChg>
      <pc:sldChg chg="addSp delSp modSp add">
        <pc:chgData name="Jean Beaudet" userId="5ae2b813fd92f85c" providerId="LiveId" clId="{08BC3CAC-717A-4C34-BD0B-634746FDF756}" dt="2019-02-13T10:36:29.593" v="5325" actId="14100"/>
        <pc:sldMkLst>
          <pc:docMk/>
          <pc:sldMk cId="1370515263" sldId="301"/>
        </pc:sldMkLst>
        <pc:spChg chg="mod">
          <ac:chgData name="Jean Beaudet" userId="5ae2b813fd92f85c" providerId="LiveId" clId="{08BC3CAC-717A-4C34-BD0B-634746FDF756}" dt="2019-02-13T10:31:45.060" v="5074" actId="20577"/>
          <ac:spMkLst>
            <pc:docMk/>
            <pc:sldMk cId="1370515263" sldId="301"/>
            <ac:spMk id="2" creationId="{71432298-2AB6-4B8E-80DD-98CF4180D942}"/>
          </ac:spMkLst>
        </pc:spChg>
        <pc:spChg chg="add del">
          <ac:chgData name="Jean Beaudet" userId="5ae2b813fd92f85c" providerId="LiveId" clId="{08BC3CAC-717A-4C34-BD0B-634746FDF756}" dt="2019-02-13T10:30:57.205" v="5026" actId="478"/>
          <ac:spMkLst>
            <pc:docMk/>
            <pc:sldMk cId="1370515263" sldId="301"/>
            <ac:spMk id="3" creationId="{3D9C0CF5-EF08-4763-8083-6CE9929E061C}"/>
          </ac:spMkLst>
        </pc:spChg>
        <pc:spChg chg="add del">
          <ac:chgData name="Jean Beaudet" userId="5ae2b813fd92f85c" providerId="LiveId" clId="{08BC3CAC-717A-4C34-BD0B-634746FDF756}" dt="2019-02-13T10:28:45.441" v="5023"/>
          <ac:spMkLst>
            <pc:docMk/>
            <pc:sldMk cId="1370515263" sldId="301"/>
            <ac:spMk id="4" creationId="{61F2938A-5AC0-4407-B569-018AC93594CE}"/>
          </ac:spMkLst>
        </pc:spChg>
        <pc:spChg chg="add del">
          <ac:chgData name="Jean Beaudet" userId="5ae2b813fd92f85c" providerId="LiveId" clId="{08BC3CAC-717A-4C34-BD0B-634746FDF756}" dt="2019-02-13T10:28:52.931" v="5025"/>
          <ac:spMkLst>
            <pc:docMk/>
            <pc:sldMk cId="1370515263" sldId="301"/>
            <ac:spMk id="5" creationId="{EEE9D46D-0DA4-4698-9A3D-ACF32886ADB9}"/>
          </ac:spMkLst>
        </pc:spChg>
        <pc:spChg chg="add mod">
          <ac:chgData name="Jean Beaudet" userId="5ae2b813fd92f85c" providerId="LiveId" clId="{08BC3CAC-717A-4C34-BD0B-634746FDF756}" dt="2019-02-13T10:33:51.361" v="5243" actId="948"/>
          <ac:spMkLst>
            <pc:docMk/>
            <pc:sldMk cId="1370515263" sldId="301"/>
            <ac:spMk id="7" creationId="{5159E2C4-50CD-4396-9035-7C1BE7984D9F}"/>
          </ac:spMkLst>
        </pc:spChg>
        <pc:spChg chg="add mod">
          <ac:chgData name="Jean Beaudet" userId="5ae2b813fd92f85c" providerId="LiveId" clId="{08BC3CAC-717A-4C34-BD0B-634746FDF756}" dt="2019-02-13T10:33:33.053" v="5241" actId="14100"/>
          <ac:spMkLst>
            <pc:docMk/>
            <pc:sldMk cId="1370515263" sldId="301"/>
            <ac:spMk id="8" creationId="{1F178F79-BF65-4A83-BB1E-56F6DA63A5A1}"/>
          </ac:spMkLst>
        </pc:spChg>
        <pc:spChg chg="add mod">
          <ac:chgData name="Jean Beaudet" userId="5ae2b813fd92f85c" providerId="LiveId" clId="{08BC3CAC-717A-4C34-BD0B-634746FDF756}" dt="2019-02-13T10:36:22.804" v="5324" actId="692"/>
          <ac:spMkLst>
            <pc:docMk/>
            <pc:sldMk cId="1370515263" sldId="301"/>
            <ac:spMk id="9" creationId="{FA08A150-4997-46F8-8D9E-669D4F5E27FC}"/>
          </ac:spMkLst>
        </pc:spChg>
        <pc:picChg chg="add mod">
          <ac:chgData name="Jean Beaudet" userId="5ae2b813fd92f85c" providerId="LiveId" clId="{08BC3CAC-717A-4C34-BD0B-634746FDF756}" dt="2019-02-13T10:31:28.729" v="5031" actId="1076"/>
          <ac:picMkLst>
            <pc:docMk/>
            <pc:sldMk cId="1370515263" sldId="301"/>
            <ac:picMk id="6" creationId="{8ADBCF9F-B930-40DB-B67B-E82DDE0174A5}"/>
          </ac:picMkLst>
        </pc:picChg>
        <pc:cxnChg chg="add mod">
          <ac:chgData name="Jean Beaudet" userId="5ae2b813fd92f85c" providerId="LiveId" clId="{08BC3CAC-717A-4C34-BD0B-634746FDF756}" dt="2019-02-13T10:36:29.593" v="5325" actId="14100"/>
          <ac:cxnSpMkLst>
            <pc:docMk/>
            <pc:sldMk cId="1370515263" sldId="301"/>
            <ac:cxnSpMk id="11" creationId="{5E4C9CF1-C02B-4E12-9C9D-069E28ABCB8F}"/>
          </ac:cxnSpMkLst>
        </pc:cxnChg>
      </pc:sldChg>
      <pc:sldChg chg="addSp delSp modSp add">
        <pc:chgData name="Jean Beaudet" userId="5ae2b813fd92f85c" providerId="LiveId" clId="{08BC3CAC-717A-4C34-BD0B-634746FDF756}" dt="2019-02-13T18:25:13.893" v="6286" actId="208"/>
        <pc:sldMkLst>
          <pc:docMk/>
          <pc:sldMk cId="1048019183" sldId="302"/>
        </pc:sldMkLst>
        <pc:spChg chg="mod">
          <ac:chgData name="Jean Beaudet" userId="5ae2b813fd92f85c" providerId="LiveId" clId="{08BC3CAC-717A-4C34-BD0B-634746FDF756}" dt="2019-02-13T17:59:45.060" v="5695" actId="313"/>
          <ac:spMkLst>
            <pc:docMk/>
            <pc:sldMk cId="1048019183" sldId="302"/>
            <ac:spMk id="2" creationId="{C11CA89A-BECE-498A-8C05-A4A0363EED6F}"/>
          </ac:spMkLst>
        </pc:spChg>
        <pc:spChg chg="mod">
          <ac:chgData name="Jean Beaudet" userId="5ae2b813fd92f85c" providerId="LiveId" clId="{08BC3CAC-717A-4C34-BD0B-634746FDF756}" dt="2019-02-13T18:20:54.266" v="6199" actId="948"/>
          <ac:spMkLst>
            <pc:docMk/>
            <pc:sldMk cId="1048019183" sldId="302"/>
            <ac:spMk id="3" creationId="{DA410E47-8F48-4A0C-AA96-BBA1BB82E093}"/>
          </ac:spMkLst>
        </pc:spChg>
        <pc:spChg chg="add mod">
          <ac:chgData name="Jean Beaudet" userId="5ae2b813fd92f85c" providerId="LiveId" clId="{08BC3CAC-717A-4C34-BD0B-634746FDF756}" dt="2019-02-13T18:24:44.645" v="6285" actId="6549"/>
          <ac:spMkLst>
            <pc:docMk/>
            <pc:sldMk cId="1048019183" sldId="302"/>
            <ac:spMk id="4" creationId="{3E7BD695-4058-4AFE-A7BB-B35B5D629328}"/>
          </ac:spMkLst>
        </pc:spChg>
        <pc:spChg chg="add mod">
          <ac:chgData name="Jean Beaudet" userId="5ae2b813fd92f85c" providerId="LiveId" clId="{08BC3CAC-717A-4C34-BD0B-634746FDF756}" dt="2019-02-13T18:25:13.893" v="6286" actId="208"/>
          <ac:spMkLst>
            <pc:docMk/>
            <pc:sldMk cId="1048019183" sldId="302"/>
            <ac:spMk id="7" creationId="{047844B6-22CC-4B9C-907C-88AB74A33992}"/>
          </ac:spMkLst>
        </pc:spChg>
        <pc:spChg chg="add mod">
          <ac:chgData name="Jean Beaudet" userId="5ae2b813fd92f85c" providerId="LiveId" clId="{08BC3CAC-717A-4C34-BD0B-634746FDF756}" dt="2019-02-13T18:25:13.893" v="6286" actId="208"/>
          <ac:spMkLst>
            <pc:docMk/>
            <pc:sldMk cId="1048019183" sldId="302"/>
            <ac:spMk id="8" creationId="{E0D08C7B-2D13-4947-861A-1D8D63113ABD}"/>
          </ac:spMkLst>
        </pc:spChg>
        <pc:spChg chg="add del mod">
          <ac:chgData name="Jean Beaudet" userId="5ae2b813fd92f85c" providerId="LiveId" clId="{08BC3CAC-717A-4C34-BD0B-634746FDF756}" dt="2019-02-13T18:23:23.121" v="6268" actId="11529"/>
          <ac:spMkLst>
            <pc:docMk/>
            <pc:sldMk cId="1048019183" sldId="302"/>
            <ac:spMk id="11" creationId="{D5A59C42-F6D6-4A20-89E4-1E18468DBA8D}"/>
          </ac:spMkLst>
        </pc:spChg>
        <pc:picChg chg="add mod">
          <ac:chgData name="Jean Beaudet" userId="5ae2b813fd92f85c" providerId="LiveId" clId="{08BC3CAC-717A-4C34-BD0B-634746FDF756}" dt="2019-02-13T18:19:30.653" v="6193" actId="1076"/>
          <ac:picMkLst>
            <pc:docMk/>
            <pc:sldMk cId="1048019183" sldId="302"/>
            <ac:picMk id="5" creationId="{0474A6B8-8009-4334-BC29-03A4F1928C67}"/>
          </ac:picMkLst>
        </pc:picChg>
        <pc:picChg chg="add mod">
          <ac:chgData name="Jean Beaudet" userId="5ae2b813fd92f85c" providerId="LiveId" clId="{08BC3CAC-717A-4C34-BD0B-634746FDF756}" dt="2019-02-13T18:20:20.649" v="6196" actId="14100"/>
          <ac:picMkLst>
            <pc:docMk/>
            <pc:sldMk cId="1048019183" sldId="302"/>
            <ac:picMk id="6" creationId="{58269D01-E631-41C4-8BDF-845C01AD0353}"/>
          </ac:picMkLst>
        </pc:picChg>
        <pc:cxnChg chg="add mod">
          <ac:chgData name="Jean Beaudet" userId="5ae2b813fd92f85c" providerId="LiveId" clId="{08BC3CAC-717A-4C34-BD0B-634746FDF756}" dt="2019-02-13T18:24:03.192" v="6274" actId="1076"/>
          <ac:cxnSpMkLst>
            <pc:docMk/>
            <pc:sldMk cId="1048019183" sldId="302"/>
            <ac:cxnSpMk id="10" creationId="{43A19D87-6B64-4518-A5DE-D7A9E688E5BF}"/>
          </ac:cxnSpMkLst>
        </pc:cxnChg>
        <pc:cxnChg chg="add mod">
          <ac:chgData name="Jean Beaudet" userId="5ae2b813fd92f85c" providerId="LiveId" clId="{08BC3CAC-717A-4C34-BD0B-634746FDF756}" dt="2019-02-13T18:24:15.304" v="6279" actId="20577"/>
          <ac:cxnSpMkLst>
            <pc:docMk/>
            <pc:sldMk cId="1048019183" sldId="302"/>
            <ac:cxnSpMk id="13" creationId="{53F32A34-DAF8-4F3C-9A40-EED8B999B83B}"/>
          </ac:cxnSpMkLst>
        </pc:cxnChg>
      </pc:sldChg>
      <pc:sldChg chg="addSp delSp modSp add">
        <pc:chgData name="Jean Beaudet" userId="5ae2b813fd92f85c" providerId="LiveId" clId="{08BC3CAC-717A-4C34-BD0B-634746FDF756}" dt="2019-02-13T18:50:15.812" v="6986" actId="1076"/>
        <pc:sldMkLst>
          <pc:docMk/>
          <pc:sldMk cId="3211525987" sldId="303"/>
        </pc:sldMkLst>
        <pc:spChg chg="mod">
          <ac:chgData name="Jean Beaudet" userId="5ae2b813fd92f85c" providerId="LiveId" clId="{08BC3CAC-717A-4C34-BD0B-634746FDF756}" dt="2019-02-13T18:48:24.140" v="6879" actId="114"/>
          <ac:spMkLst>
            <pc:docMk/>
            <pc:sldMk cId="3211525987" sldId="303"/>
            <ac:spMk id="2" creationId="{8949E6C1-A72B-4072-A159-FC2FB3DE6234}"/>
          </ac:spMkLst>
        </pc:spChg>
        <pc:spChg chg="mod">
          <ac:chgData name="Jean Beaudet" userId="5ae2b813fd92f85c" providerId="LiveId" clId="{08BC3CAC-717A-4C34-BD0B-634746FDF756}" dt="2019-02-13T18:50:09.099" v="6985" actId="20577"/>
          <ac:spMkLst>
            <pc:docMk/>
            <pc:sldMk cId="3211525987" sldId="303"/>
            <ac:spMk id="3" creationId="{027E0286-3A9A-4C96-8551-249D937CD0D6}"/>
          </ac:spMkLst>
        </pc:spChg>
        <pc:spChg chg="add del mod">
          <ac:chgData name="Jean Beaudet" userId="5ae2b813fd92f85c" providerId="LiveId" clId="{08BC3CAC-717A-4C34-BD0B-634746FDF756}" dt="2019-02-13T18:43:54.589" v="6834" actId="478"/>
          <ac:spMkLst>
            <pc:docMk/>
            <pc:sldMk cId="3211525987" sldId="303"/>
            <ac:spMk id="4" creationId="{ED3A8F22-165C-45B3-B2E5-A4733C5E0F73}"/>
          </ac:spMkLst>
        </pc:spChg>
        <pc:spChg chg="add mod">
          <ac:chgData name="Jean Beaudet" userId="5ae2b813fd92f85c" providerId="LiveId" clId="{08BC3CAC-717A-4C34-BD0B-634746FDF756}" dt="2019-02-13T18:50:15.812" v="6986" actId="1076"/>
          <ac:spMkLst>
            <pc:docMk/>
            <pc:sldMk cId="3211525987" sldId="303"/>
            <ac:spMk id="5" creationId="{A398AF36-692A-4FCE-8838-784C6858402D}"/>
          </ac:spMkLst>
        </pc:spChg>
        <pc:spChg chg="add mod">
          <ac:chgData name="Jean Beaudet" userId="5ae2b813fd92f85c" providerId="LiveId" clId="{08BC3CAC-717A-4C34-BD0B-634746FDF756}" dt="2019-02-13T18:49:46.236" v="6975" actId="114"/>
          <ac:spMkLst>
            <pc:docMk/>
            <pc:sldMk cId="3211525987" sldId="303"/>
            <ac:spMk id="7" creationId="{A0B05835-85B4-48D9-8DA1-1AC54B50E361}"/>
          </ac:spMkLst>
        </pc:spChg>
        <pc:picChg chg="add mod">
          <ac:chgData name="Jean Beaudet" userId="5ae2b813fd92f85c" providerId="LiveId" clId="{08BC3CAC-717A-4C34-BD0B-634746FDF756}" dt="2019-02-13T18:49:53.084" v="6976" actId="1076"/>
          <ac:picMkLst>
            <pc:docMk/>
            <pc:sldMk cId="3211525987" sldId="303"/>
            <ac:picMk id="6" creationId="{C9B99141-58AE-4D23-91DA-36BC0234A79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5B0C7-1D95-4FF4-B4CB-FD0B09542881}" type="datetimeFigureOut">
              <a:rPr lang="fr-CA" smtClean="0"/>
              <a:t>2019-04-04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1C639-C83D-4EC0-995E-64C462D00D6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609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2E0069-D023-415D-9EAC-E8AAD2BE8528}" type="datetimeFigureOut">
              <a:rPr lang="fr-FR" smtClean="0"/>
              <a:t>04/04/2019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B7AB00-FD04-4AC3-AD3B-CB249787FDC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L’orienté</a:t>
            </a:r>
            <a:r>
              <a:rPr lang="en-CA" dirty="0" smtClean="0"/>
              <a:t>-objet</a:t>
            </a:r>
            <a:br>
              <a:rPr lang="en-CA" dirty="0" smtClean="0"/>
            </a:br>
            <a:r>
              <a:rPr lang="en-CA" dirty="0" smtClean="0"/>
              <a:t>et </a:t>
            </a:r>
            <a:r>
              <a:rPr lang="en-CA" dirty="0" err="1" smtClean="0"/>
              <a:t>Javascript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193708"/>
            <a:ext cx="8077200" cy="302604"/>
          </a:xfrm>
        </p:spPr>
        <p:txBody>
          <a:bodyPr>
            <a:normAutofit lnSpcReduction="10000"/>
          </a:bodyPr>
          <a:lstStyle/>
          <a:p>
            <a:endParaRPr lang="fr-FR" dirty="0"/>
          </a:p>
        </p:txBody>
      </p:sp>
      <p:pic>
        <p:nvPicPr>
          <p:cNvPr id="1028" name="Picture 4" descr="RÃ©sultats de recherche d'images pour Â«Â official Javascript logo pngÂ Â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673"/>
            <a:ext cx="3509020" cy="347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899592" y="3975906"/>
            <a:ext cx="8077200" cy="1017797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endParaRPr lang="en-CA" dirty="0"/>
          </a:p>
          <a:p>
            <a:pPr algn="r"/>
            <a:r>
              <a:rPr lang="en-CA" dirty="0" err="1">
                <a:solidFill>
                  <a:srgbClr val="FFC000"/>
                </a:solidFill>
              </a:rPr>
              <a:t>Département</a:t>
            </a:r>
            <a:r>
              <a:rPr lang="en-CA" dirty="0">
                <a:solidFill>
                  <a:srgbClr val="FFC000"/>
                </a:solidFill>
              </a:rPr>
              <a:t> </a:t>
            </a:r>
            <a:r>
              <a:rPr lang="en-CA" dirty="0" err="1">
                <a:solidFill>
                  <a:srgbClr val="FFC000"/>
                </a:solidFill>
              </a:rPr>
              <a:t>d’informatique</a:t>
            </a:r>
            <a:endParaRPr lang="en-CA" dirty="0">
              <a:solidFill>
                <a:srgbClr val="FFC000"/>
              </a:solidFill>
            </a:endParaRPr>
          </a:p>
          <a:p>
            <a:pPr algn="r"/>
            <a:r>
              <a:rPr lang="en-CA" sz="2300" dirty="0" err="1">
                <a:solidFill>
                  <a:srgbClr val="FFC000"/>
                </a:solidFill>
              </a:rPr>
              <a:t>Collège</a:t>
            </a:r>
            <a:r>
              <a:rPr lang="en-CA" dirty="0">
                <a:solidFill>
                  <a:srgbClr val="FFC000"/>
                </a:solidFill>
              </a:rPr>
              <a:t> Lionel-</a:t>
            </a:r>
            <a:r>
              <a:rPr lang="en-CA" dirty="0" err="1">
                <a:solidFill>
                  <a:srgbClr val="FFC000"/>
                </a:solidFill>
              </a:rPr>
              <a:t>Groulx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2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200" dirty="0" err="1" smtClean="0"/>
              <a:t>Méthode</a:t>
            </a:r>
            <a:r>
              <a:rPr lang="en-CA" sz="3200" dirty="0" smtClean="0"/>
              <a:t> et </a:t>
            </a:r>
            <a:r>
              <a:rPr lang="en-CA" sz="3200" dirty="0" err="1" smtClean="0"/>
              <a:t>attribut</a:t>
            </a:r>
            <a:r>
              <a:rPr lang="en-CA" sz="3200" dirty="0" smtClean="0"/>
              <a:t> </a:t>
            </a:r>
            <a:r>
              <a:rPr lang="en-CA" sz="3200" dirty="0" err="1" smtClean="0"/>
              <a:t>statique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232913" y="1285337"/>
            <a:ext cx="659058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On pourra utiliser la méthode statique tout comme les autres langages de programmation nous le permettent.</a:t>
            </a:r>
          </a:p>
          <a:p>
            <a:endParaRPr lang="fr-CA" sz="1400" dirty="0"/>
          </a:p>
          <a:p>
            <a:r>
              <a:rPr lang="fr-CA" sz="1400" dirty="0" smtClean="0"/>
              <a:t>Console.log(</a:t>
            </a:r>
            <a:r>
              <a:rPr lang="fr-CA" sz="1400" dirty="0" err="1" smtClean="0"/>
              <a:t>MathOutil.RacineCarre</a:t>
            </a:r>
            <a:r>
              <a:rPr lang="fr-CA" sz="1400" dirty="0" smtClean="0"/>
              <a:t>(25));  // Affiche 5;</a:t>
            </a:r>
          </a:p>
          <a:p>
            <a:endParaRPr lang="fr-CA" sz="1400" dirty="0" smtClean="0"/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0147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200" dirty="0" err="1" smtClean="0"/>
              <a:t>Attribut</a:t>
            </a:r>
            <a:r>
              <a:rPr lang="en-CA" sz="3200" dirty="0" smtClean="0"/>
              <a:t> </a:t>
            </a:r>
            <a:r>
              <a:rPr lang="en-CA" sz="3200" dirty="0" err="1" smtClean="0"/>
              <a:t>privé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232913" y="1285337"/>
            <a:ext cx="65905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Par défaut en </a:t>
            </a:r>
            <a:r>
              <a:rPr lang="fr-CA" dirty="0" err="1" smtClean="0"/>
              <a:t>Javascript</a:t>
            </a:r>
            <a:r>
              <a:rPr lang="fr-CA" dirty="0" smtClean="0"/>
              <a:t>, les attributs ont les qualificateurs d’accès « public ».  Mais il est maintenant possible d’utiliser des qualificateurs privés avec le caractère « # ».</a:t>
            </a:r>
          </a:p>
          <a:p>
            <a:endParaRPr lang="fr-CA" dirty="0"/>
          </a:p>
          <a:p>
            <a:r>
              <a:rPr lang="fr-CA" dirty="0" smtClean="0"/>
              <a:t>Attention:</a:t>
            </a:r>
          </a:p>
          <a:p>
            <a:r>
              <a:rPr lang="fr-CA" dirty="0"/>
              <a:t>	</a:t>
            </a:r>
            <a:r>
              <a:rPr lang="fr-CA" dirty="0" smtClean="0"/>
              <a:t>Les qualificateurs privés sont assez récents.  Il faut avoir une version récente de son navigateur. (Chrome: version 74 ou +)</a:t>
            </a:r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6590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200" dirty="0" err="1" smtClean="0"/>
              <a:t>Attribut</a:t>
            </a:r>
            <a:r>
              <a:rPr lang="en-CA" sz="3200" dirty="0" smtClean="0"/>
              <a:t> </a:t>
            </a:r>
            <a:r>
              <a:rPr lang="en-CA" sz="3200" dirty="0" err="1" smtClean="0"/>
              <a:t>privé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232913" y="1285337"/>
            <a:ext cx="659058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On précède le nom de l’attribut par le caractère « # ».</a:t>
            </a:r>
          </a:p>
          <a:p>
            <a:r>
              <a:rPr lang="fr-CA" dirty="0" smtClean="0"/>
              <a:t>À chaque fois que l’on fait référence à cet attribut, on le précède du caractère « # ».</a:t>
            </a:r>
          </a:p>
          <a:p>
            <a:pPr lvl="3"/>
            <a:r>
              <a:rPr lang="fr-CA" sz="1400" dirty="0"/>
              <a:t>c</a:t>
            </a:r>
            <a:r>
              <a:rPr lang="fr-CA" sz="1400" dirty="0" smtClean="0"/>
              <a:t>lass Personne</a:t>
            </a:r>
          </a:p>
          <a:p>
            <a:pPr lvl="3"/>
            <a:r>
              <a:rPr lang="fr-CA" sz="1400" dirty="0" smtClean="0"/>
              <a:t>{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#nom;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#</a:t>
            </a:r>
            <a:r>
              <a:rPr lang="fr-CA" sz="1400" dirty="0" err="1" smtClean="0"/>
              <a:t>age</a:t>
            </a:r>
            <a:r>
              <a:rPr lang="fr-CA" sz="1400" dirty="0" smtClean="0"/>
              <a:t>;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#courriel;</a:t>
            </a:r>
          </a:p>
          <a:p>
            <a:pPr lvl="3"/>
            <a:endParaRPr lang="fr-CA" sz="1400" dirty="0"/>
          </a:p>
          <a:p>
            <a:pPr lvl="3"/>
            <a:r>
              <a:rPr lang="fr-CA" sz="1400" dirty="0" smtClean="0"/>
              <a:t>   </a:t>
            </a:r>
            <a:r>
              <a:rPr lang="fr-CA" sz="1400" dirty="0" err="1" smtClean="0"/>
              <a:t>constructor</a:t>
            </a:r>
            <a:r>
              <a:rPr lang="fr-CA" sz="1400" dirty="0" smtClean="0"/>
              <a:t>(n, a, c);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{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</a:t>
            </a:r>
            <a:r>
              <a:rPr lang="fr-CA" sz="1400" dirty="0" err="1" smtClean="0"/>
              <a:t>this</a:t>
            </a:r>
            <a:r>
              <a:rPr lang="fr-CA" sz="1400" dirty="0" smtClean="0"/>
              <a:t>.#nom = n;</a:t>
            </a:r>
          </a:p>
          <a:p>
            <a:pPr lvl="3"/>
            <a:r>
              <a:rPr lang="fr-CA" sz="1400" dirty="0" smtClean="0"/>
              <a:t>      </a:t>
            </a:r>
            <a:r>
              <a:rPr lang="fr-CA" sz="1400" dirty="0" err="1" smtClean="0"/>
              <a:t>this</a:t>
            </a:r>
            <a:r>
              <a:rPr lang="fr-CA" sz="1400" dirty="0" smtClean="0"/>
              <a:t>.#</a:t>
            </a:r>
            <a:r>
              <a:rPr lang="fr-CA" sz="1400" dirty="0" err="1" smtClean="0"/>
              <a:t>age</a:t>
            </a:r>
            <a:r>
              <a:rPr lang="fr-CA" sz="1400" dirty="0" smtClean="0"/>
              <a:t> = a;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</a:t>
            </a:r>
            <a:r>
              <a:rPr lang="fr-CA" sz="1400" dirty="0" err="1" smtClean="0"/>
              <a:t>this</a:t>
            </a:r>
            <a:r>
              <a:rPr lang="fr-CA" sz="1400" dirty="0" smtClean="0"/>
              <a:t>.#courriel = c;</a:t>
            </a:r>
          </a:p>
          <a:p>
            <a:pPr lvl="3"/>
            <a:endParaRPr lang="fr-CA" sz="1400" dirty="0"/>
          </a:p>
          <a:p>
            <a:pPr lvl="3"/>
            <a:r>
              <a:rPr lang="fr-CA" sz="1400" dirty="0" smtClean="0"/>
              <a:t>   }</a:t>
            </a:r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4389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1394"/>
            <a:ext cx="8499231" cy="33648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</a:pPr>
            <a:r>
              <a:rPr lang="fr-CA" dirty="0" smtClean="0"/>
              <a:t>Vous avez déjà utilisé plusieurs objets :</a:t>
            </a:r>
          </a:p>
          <a:p>
            <a:pPr lvl="1">
              <a:lnSpc>
                <a:spcPct val="114000"/>
              </a:lnSpc>
            </a:pPr>
            <a:r>
              <a:rPr lang="fr-CA" dirty="0"/>
              <a:t>s</a:t>
            </a:r>
            <a:r>
              <a:rPr lang="fr-CA" dirty="0" smtClean="0"/>
              <a:t>tring, </a:t>
            </a:r>
            <a:r>
              <a:rPr lang="fr-CA" dirty="0" err="1" smtClean="0"/>
              <a:t>Number</a:t>
            </a:r>
            <a:r>
              <a:rPr lang="fr-CA" dirty="0" smtClean="0"/>
              <a:t>, </a:t>
            </a:r>
            <a:r>
              <a:rPr lang="fr-CA" dirty="0"/>
              <a:t>D</a:t>
            </a:r>
            <a:r>
              <a:rPr lang="fr-CA" dirty="0" smtClean="0"/>
              <a:t>ate, Math</a:t>
            </a:r>
          </a:p>
          <a:p>
            <a:pPr lvl="1">
              <a:lnSpc>
                <a:spcPct val="114000"/>
              </a:lnSpc>
            </a:pPr>
            <a:r>
              <a:rPr lang="fr-CA" dirty="0" smtClean="0"/>
              <a:t>Par exemple pour définir une date:</a:t>
            </a:r>
          </a:p>
          <a:p>
            <a:pPr lvl="2">
              <a:lnSpc>
                <a:spcPct val="114000"/>
              </a:lnSpc>
            </a:pPr>
            <a:r>
              <a:rPr lang="fr-CA" dirty="0"/>
              <a:t>l</a:t>
            </a:r>
            <a:r>
              <a:rPr lang="fr-CA" dirty="0" smtClean="0"/>
              <a:t>et </a:t>
            </a:r>
            <a:r>
              <a:rPr lang="fr-CA" dirty="0" err="1" smtClean="0"/>
              <a:t>dateDuJour</a:t>
            </a:r>
            <a:r>
              <a:rPr lang="fr-CA" dirty="0" smtClean="0"/>
              <a:t> = new Date(2019,04,04); // 4 Avril 2019</a:t>
            </a:r>
          </a:p>
          <a:p>
            <a:pPr marL="768096" lvl="2" indent="0">
              <a:lnSpc>
                <a:spcPct val="114000"/>
              </a:lnSpc>
              <a:buNone/>
            </a:pPr>
            <a:r>
              <a:rPr lang="fr-CA" dirty="0"/>
              <a:t>//Nombre de 1 à 100 en utilisant la méthode statique </a:t>
            </a:r>
            <a:r>
              <a:rPr lang="fr-CA" dirty="0" err="1"/>
              <a:t>random</a:t>
            </a:r>
            <a:endParaRPr lang="fr-CA" dirty="0"/>
          </a:p>
          <a:p>
            <a:pPr lvl="2">
              <a:lnSpc>
                <a:spcPct val="114000"/>
              </a:lnSpc>
            </a:pPr>
            <a:r>
              <a:rPr lang="fr-CA" dirty="0"/>
              <a:t>l</a:t>
            </a:r>
            <a:r>
              <a:rPr lang="fr-CA" dirty="0" smtClean="0"/>
              <a:t>et hasard = </a:t>
            </a:r>
            <a:r>
              <a:rPr lang="fr-CA" dirty="0" err="1" smtClean="0"/>
              <a:t>Math.floor</a:t>
            </a:r>
            <a:r>
              <a:rPr lang="fr-CA" dirty="0" smtClean="0"/>
              <a:t>(</a:t>
            </a:r>
            <a:r>
              <a:rPr lang="fr-CA" dirty="0" err="1" smtClean="0"/>
              <a:t>Math.random</a:t>
            </a:r>
            <a:r>
              <a:rPr lang="fr-CA" dirty="0" smtClean="0"/>
              <a:t>() * 100) + 1 </a:t>
            </a:r>
          </a:p>
        </p:txBody>
      </p:sp>
    </p:spTree>
    <p:extLst>
      <p:ext uri="{BB962C8B-B14F-4D97-AF65-F5344CB8AC3E}">
        <p14:creationId xmlns:p14="http://schemas.microsoft.com/office/powerpoint/2010/main" val="19943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Création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1394"/>
            <a:ext cx="8499231" cy="3364893"/>
          </a:xfrm>
        </p:spPr>
        <p:txBody>
          <a:bodyPr>
            <a:normAutofit fontScale="92500" lnSpcReduction="20000"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JavaScript, depuis ES6 (</a:t>
            </a:r>
            <a:r>
              <a:rPr lang="fr-CA" sz="2000" dirty="0" err="1" smtClean="0"/>
              <a:t>ECMAScript</a:t>
            </a:r>
            <a:r>
              <a:rPr lang="fr-CA" sz="2000" dirty="0" smtClean="0"/>
              <a:t> 2015), il est possible de définir une classe avec l’énon</a:t>
            </a:r>
            <a:r>
              <a:rPr lang="fr-CA" sz="2000" dirty="0" smtClean="0"/>
              <a:t>cé « class » comme avec d’autres langages de programmation populaire.</a:t>
            </a:r>
          </a:p>
          <a:p>
            <a:pPr marL="118872" indent="0">
              <a:lnSpc>
                <a:spcPct val="114000"/>
              </a:lnSpc>
              <a:buNone/>
            </a:pPr>
            <a:endParaRPr lang="fr-CA" sz="2000" dirty="0"/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c</a:t>
            </a:r>
            <a:r>
              <a:rPr lang="fr-CA" sz="2000" dirty="0" smtClean="0"/>
              <a:t>lass  </a:t>
            </a:r>
            <a:r>
              <a:rPr lang="fr-CA" sz="2000" dirty="0" err="1" smtClean="0"/>
              <a:t>Nom_de_la_classe</a:t>
            </a:r>
            <a:endParaRPr lang="fr-CA" sz="2000" dirty="0" smtClean="0"/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	</a:t>
            </a:r>
            <a:r>
              <a:rPr lang="fr-CA" sz="2000" dirty="0" smtClean="0"/>
              <a:t>//Attribut public ou privé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	</a:t>
            </a:r>
            <a:r>
              <a:rPr lang="fr-CA" sz="2000" dirty="0" smtClean="0"/>
              <a:t>//Constructeur (1 seul)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	</a:t>
            </a:r>
            <a:r>
              <a:rPr lang="fr-CA" sz="2000" dirty="0" smtClean="0"/>
              <a:t>//méthode publique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91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Création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1394"/>
            <a:ext cx="8499231" cy="3364893"/>
          </a:xfrm>
        </p:spPr>
        <p:txBody>
          <a:bodyPr>
            <a:normAutofit fontScale="92500" lnSpcReduction="20000"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Exemple: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Définissons une classe Personne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c</a:t>
            </a:r>
            <a:r>
              <a:rPr lang="fr-CA" sz="2000" dirty="0" smtClean="0"/>
              <a:t>lass Personne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 </a:t>
            </a:r>
            <a:r>
              <a:rPr lang="fr-CA" sz="2000" dirty="0" smtClean="0"/>
              <a:t>  //Attributs publiques ici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   nom;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 smtClean="0"/>
              <a:t>   </a:t>
            </a:r>
            <a:r>
              <a:rPr lang="fr-CA" sz="2000" dirty="0" err="1" smtClean="0"/>
              <a:t>age</a:t>
            </a:r>
            <a:r>
              <a:rPr lang="fr-CA" sz="2000" dirty="0" smtClean="0"/>
              <a:t>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 </a:t>
            </a:r>
            <a:r>
              <a:rPr lang="fr-CA" sz="2000" dirty="0" smtClean="0"/>
              <a:t>  email;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2000" dirty="0"/>
              <a:t>}</a:t>
            </a:r>
            <a:endParaRPr lang="fr-CA" sz="2000" dirty="0" smtClean="0"/>
          </a:p>
          <a:p>
            <a:pPr marL="118872" indent="0">
              <a:lnSpc>
                <a:spcPct val="114000"/>
              </a:lnSpc>
              <a:buNone/>
            </a:pPr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5416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Constructeur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1394"/>
            <a:ext cx="8499231" cy="3364893"/>
          </a:xfrm>
        </p:spPr>
        <p:txBody>
          <a:bodyPr>
            <a:normAutofit fontScale="25000" lnSpcReduction="20000"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4400" dirty="0" smtClean="0"/>
              <a:t>Ajoutons un constructeur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400" dirty="0" smtClean="0"/>
              <a:t>En JavaScript, du moins pour l’instant, un seul constructeur est possible.  On le définit en utilisant l’instruction « </a:t>
            </a:r>
            <a:r>
              <a:rPr lang="fr-CA" sz="4400" dirty="0" err="1" smtClean="0"/>
              <a:t>constructor</a:t>
            </a:r>
            <a:r>
              <a:rPr lang="fr-CA" sz="4400" dirty="0" smtClean="0"/>
              <a:t> ».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c</a:t>
            </a:r>
            <a:r>
              <a:rPr lang="fr-CA" sz="4000" dirty="0" smtClean="0"/>
              <a:t>lass Personne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//Attributs publiques ici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   nom;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   </a:t>
            </a:r>
            <a:r>
              <a:rPr lang="fr-CA" sz="4000" dirty="0" err="1" smtClean="0"/>
              <a:t>age</a:t>
            </a:r>
            <a:r>
              <a:rPr lang="fr-CA" sz="4000" dirty="0" smtClean="0"/>
              <a:t>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courriel;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</a:t>
            </a:r>
            <a:r>
              <a:rPr lang="fr-CA" sz="4000" dirty="0" err="1" smtClean="0"/>
              <a:t>constructor</a:t>
            </a:r>
            <a:r>
              <a:rPr lang="fr-CA" sz="4000" dirty="0" smtClean="0"/>
              <a:t> (n, a, c)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   </a:t>
            </a:r>
            <a:r>
              <a:rPr lang="fr-CA" sz="4000" dirty="0" err="1" smtClean="0"/>
              <a:t>this.nom</a:t>
            </a:r>
            <a:r>
              <a:rPr lang="fr-CA" sz="4000" dirty="0" smtClean="0"/>
              <a:t> = n;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      </a:t>
            </a:r>
            <a:r>
              <a:rPr lang="fr-CA" sz="4000" dirty="0" err="1" smtClean="0"/>
              <a:t>this.age</a:t>
            </a:r>
            <a:r>
              <a:rPr lang="fr-CA" sz="4000" dirty="0" smtClean="0"/>
              <a:t> = a;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   </a:t>
            </a:r>
            <a:r>
              <a:rPr lang="fr-CA" sz="4000" dirty="0" err="1" smtClean="0"/>
              <a:t>this.courriel</a:t>
            </a:r>
            <a:r>
              <a:rPr lang="fr-CA" sz="4000" dirty="0" smtClean="0"/>
              <a:t> = c;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}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}</a:t>
            </a:r>
          </a:p>
          <a:p>
            <a:pPr marL="118872" indent="0">
              <a:lnSpc>
                <a:spcPct val="114000"/>
              </a:lnSpc>
              <a:buNone/>
            </a:pPr>
            <a:endParaRPr lang="fr-CA" sz="4000" dirty="0" smtClean="0"/>
          </a:p>
        </p:txBody>
      </p:sp>
    </p:spTree>
    <p:extLst>
      <p:ext uri="{BB962C8B-B14F-4D97-AF65-F5344CB8AC3E}">
        <p14:creationId xmlns:p14="http://schemas.microsoft.com/office/powerpoint/2010/main" val="5638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Méthode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1394"/>
            <a:ext cx="8499231" cy="3364893"/>
          </a:xfrm>
        </p:spPr>
        <p:txBody>
          <a:bodyPr>
            <a:normAutofit fontScale="25000" lnSpcReduction="20000"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4400" dirty="0" smtClean="0"/>
              <a:t>Les méthodes sont définies avec un nom et peuvent recevoir, au besoin, des paramètres.  Rappelez-vous, c’est JavaScript, il n’y a pas de type qui spécifie les paramètres)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400" dirty="0" smtClean="0"/>
              <a:t>Ajoutons une méthode à notre classe qui permet de vieillir la personne en lui ajoutant un an.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c</a:t>
            </a:r>
            <a:r>
              <a:rPr lang="fr-CA" sz="4000" dirty="0" smtClean="0"/>
              <a:t>lass Personne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//Attributs publiques ici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   // Constructeur</a:t>
            </a:r>
          </a:p>
          <a:p>
            <a:pPr marL="118872" indent="0">
              <a:lnSpc>
                <a:spcPct val="114000"/>
              </a:lnSpc>
              <a:buNone/>
            </a:pPr>
            <a:endParaRPr lang="fr-CA" sz="4000" dirty="0"/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</a:t>
            </a:r>
            <a:r>
              <a:rPr lang="fr-CA" sz="4000" dirty="0" err="1" smtClean="0"/>
              <a:t>incrementeAge</a:t>
            </a:r>
            <a:r>
              <a:rPr lang="fr-CA" sz="4000" dirty="0" smtClean="0"/>
              <a:t>()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   </a:t>
            </a:r>
            <a:r>
              <a:rPr lang="fr-CA" sz="4000" dirty="0" err="1" smtClean="0"/>
              <a:t>this.age</a:t>
            </a:r>
            <a:r>
              <a:rPr lang="fr-CA" sz="4000" dirty="0" smtClean="0"/>
              <a:t> += 1;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/>
              <a:t> </a:t>
            </a:r>
            <a:r>
              <a:rPr lang="fr-CA" sz="4000" dirty="0" smtClean="0"/>
              <a:t>  }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000" dirty="0" smtClean="0"/>
              <a:t>}</a:t>
            </a:r>
          </a:p>
          <a:p>
            <a:pPr marL="118872" indent="0">
              <a:lnSpc>
                <a:spcPct val="114000"/>
              </a:lnSpc>
              <a:buNone/>
            </a:pPr>
            <a:endParaRPr lang="fr-CA" sz="4000" dirty="0" smtClean="0"/>
          </a:p>
        </p:txBody>
      </p:sp>
    </p:spTree>
    <p:extLst>
      <p:ext uri="{BB962C8B-B14F-4D97-AF65-F5344CB8AC3E}">
        <p14:creationId xmlns:p14="http://schemas.microsoft.com/office/powerpoint/2010/main" val="16706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200" dirty="0" smtClean="0"/>
              <a:t>Utilisation des </a:t>
            </a:r>
            <a:r>
              <a:rPr lang="en-CA" sz="3200" dirty="0" err="1" smtClean="0"/>
              <a:t>propriétés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FC9A8B-06EA-4493-80BE-5ABE8D1F6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31394"/>
            <a:ext cx="8499231" cy="3364893"/>
          </a:xfrm>
        </p:spPr>
        <p:txBody>
          <a:bodyPr>
            <a:normAutofit fontScale="25000" lnSpcReduction="20000"/>
          </a:bodyPr>
          <a:lstStyle/>
          <a:p>
            <a:pPr marL="118872" indent="0">
              <a:lnSpc>
                <a:spcPct val="114000"/>
              </a:lnSpc>
              <a:buNone/>
            </a:pPr>
            <a:r>
              <a:rPr lang="fr-CA" sz="4800" dirty="0" smtClean="0"/>
              <a:t>En </a:t>
            </a:r>
            <a:r>
              <a:rPr lang="fr-CA" sz="4800" dirty="0" err="1" smtClean="0"/>
              <a:t>Javascript</a:t>
            </a:r>
            <a:r>
              <a:rPr lang="fr-CA" sz="4800" dirty="0" smtClean="0"/>
              <a:t>, il est possible de définir des propriétés un peu à la manière de C# et permet une meilleure encapsulation des données.  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sz="4800" dirty="0" smtClean="0"/>
              <a:t>Le nom de la méthode sera précédé de l’instruction « </a:t>
            </a:r>
            <a:r>
              <a:rPr lang="fr-CA" sz="4800" dirty="0" err="1" smtClean="0"/>
              <a:t>get</a:t>
            </a:r>
            <a:r>
              <a:rPr lang="fr-CA" sz="4800" dirty="0" smtClean="0"/>
              <a:t> » pour un accesseurs et de l’instruction « set » pour un mutateur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 smtClean="0"/>
              <a:t>Reprenons notre classe Personne: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class Personne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//Attributs publiques ici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nom;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</a:t>
            </a:r>
            <a:r>
              <a:rPr lang="fr-CA" dirty="0" err="1"/>
              <a:t>age</a:t>
            </a:r>
            <a:r>
              <a:rPr lang="fr-CA" dirty="0"/>
              <a:t>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courriel;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</a:t>
            </a:r>
            <a:r>
              <a:rPr lang="fr-CA" dirty="0" err="1"/>
              <a:t>constructor</a:t>
            </a:r>
            <a:r>
              <a:rPr lang="fr-CA" dirty="0"/>
              <a:t> (n, a, c)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   </a:t>
            </a:r>
            <a:r>
              <a:rPr lang="fr-CA" dirty="0" err="1"/>
              <a:t>this.nom</a:t>
            </a:r>
            <a:r>
              <a:rPr lang="fr-CA" dirty="0"/>
              <a:t> = n;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   </a:t>
            </a:r>
            <a:r>
              <a:rPr lang="fr-CA" dirty="0" err="1"/>
              <a:t>this.age</a:t>
            </a:r>
            <a:r>
              <a:rPr lang="fr-CA" dirty="0"/>
              <a:t> = a;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   </a:t>
            </a:r>
            <a:r>
              <a:rPr lang="fr-CA" dirty="0" err="1"/>
              <a:t>this.courriel</a:t>
            </a:r>
            <a:r>
              <a:rPr lang="fr-CA" dirty="0"/>
              <a:t> = c;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  </a:t>
            </a:r>
            <a:r>
              <a:rPr lang="fr-CA" dirty="0" smtClean="0"/>
              <a:t>}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</a:t>
            </a:r>
            <a:r>
              <a:rPr lang="fr-CA" dirty="0" smtClean="0"/>
              <a:t>  vieillir()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 smtClean="0"/>
              <a:t>   {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</a:t>
            </a:r>
            <a:r>
              <a:rPr lang="fr-CA" dirty="0" smtClean="0"/>
              <a:t>     </a:t>
            </a:r>
            <a:r>
              <a:rPr lang="fr-CA" dirty="0" err="1" smtClean="0"/>
              <a:t>this.age</a:t>
            </a:r>
            <a:r>
              <a:rPr lang="fr-CA" dirty="0" smtClean="0"/>
              <a:t>++;</a:t>
            </a:r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 </a:t>
            </a:r>
            <a:r>
              <a:rPr lang="fr-CA" dirty="0" smtClean="0"/>
              <a:t>  }</a:t>
            </a:r>
            <a:endParaRPr lang="fr-CA" dirty="0"/>
          </a:p>
          <a:p>
            <a:pPr marL="118872" indent="0">
              <a:lnSpc>
                <a:spcPct val="114000"/>
              </a:lnSpc>
              <a:buNone/>
            </a:pPr>
            <a:r>
              <a:rPr lang="fr-CA" dirty="0"/>
              <a:t>}</a:t>
            </a:r>
          </a:p>
          <a:p>
            <a:pPr marL="118872" indent="0">
              <a:lnSpc>
                <a:spcPct val="114000"/>
              </a:lnSpc>
              <a:buNone/>
            </a:pPr>
            <a:endParaRPr lang="fr-CA" sz="1800" dirty="0" smtClean="0"/>
          </a:p>
          <a:p>
            <a:pPr marL="118872" indent="0">
              <a:lnSpc>
                <a:spcPct val="114000"/>
              </a:lnSpc>
              <a:buNone/>
            </a:pPr>
            <a:endParaRPr lang="fr-CA" sz="1800" dirty="0" smtClean="0"/>
          </a:p>
          <a:p>
            <a:pPr marL="118872" indent="0">
              <a:lnSpc>
                <a:spcPct val="114000"/>
              </a:lnSpc>
              <a:buNone/>
            </a:pPr>
            <a:endParaRPr lang="fr-CA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95291" y="2001762"/>
            <a:ext cx="41838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Ajoutons des accesseurs et mutateurs.</a:t>
            </a:r>
          </a:p>
          <a:p>
            <a:endParaRPr lang="fr-CA" dirty="0" smtClean="0"/>
          </a:p>
          <a:p>
            <a:r>
              <a:rPr lang="fr-CA" sz="1400" dirty="0" err="1"/>
              <a:t>g</a:t>
            </a:r>
            <a:r>
              <a:rPr lang="fr-CA" sz="1400" dirty="0" err="1" smtClean="0"/>
              <a:t>et</a:t>
            </a:r>
            <a:r>
              <a:rPr lang="fr-CA" sz="1400" dirty="0" smtClean="0"/>
              <a:t> nom()</a:t>
            </a:r>
          </a:p>
          <a:p>
            <a:r>
              <a:rPr lang="fr-CA" sz="1400" dirty="0" smtClean="0"/>
              <a:t>{</a:t>
            </a:r>
          </a:p>
          <a:p>
            <a:r>
              <a:rPr lang="fr-CA" sz="1400" dirty="0"/>
              <a:t> </a:t>
            </a:r>
            <a:r>
              <a:rPr lang="fr-CA" sz="1400" dirty="0" smtClean="0"/>
              <a:t>  return </a:t>
            </a:r>
            <a:r>
              <a:rPr lang="fr-CA" sz="1400" dirty="0" err="1" smtClean="0"/>
              <a:t>this.nom</a:t>
            </a:r>
            <a:r>
              <a:rPr lang="fr-CA" sz="1400" dirty="0" smtClean="0"/>
              <a:t>;</a:t>
            </a:r>
          </a:p>
          <a:p>
            <a:r>
              <a:rPr lang="fr-CA" sz="1400" dirty="0" smtClean="0"/>
              <a:t>}</a:t>
            </a:r>
          </a:p>
          <a:p>
            <a:endParaRPr lang="fr-CA" sz="1400" dirty="0"/>
          </a:p>
          <a:p>
            <a:r>
              <a:rPr lang="fr-CA" sz="1400" dirty="0"/>
              <a:t>s</a:t>
            </a:r>
            <a:r>
              <a:rPr lang="fr-CA" sz="1400" dirty="0" smtClean="0"/>
              <a:t>et </a:t>
            </a:r>
            <a:r>
              <a:rPr lang="fr-CA" sz="1400" dirty="0" err="1" smtClean="0"/>
              <a:t>age</a:t>
            </a:r>
            <a:r>
              <a:rPr lang="fr-CA" sz="1400" dirty="0" smtClean="0"/>
              <a:t>(</a:t>
            </a:r>
            <a:r>
              <a:rPr lang="fr-CA" sz="1400" dirty="0" err="1" smtClean="0"/>
              <a:t>nouvelAge</a:t>
            </a:r>
            <a:r>
              <a:rPr lang="fr-CA" sz="1400" dirty="0" smtClean="0"/>
              <a:t>)</a:t>
            </a:r>
          </a:p>
          <a:p>
            <a:r>
              <a:rPr lang="fr-CA" sz="1400" dirty="0" smtClean="0"/>
              <a:t>{</a:t>
            </a:r>
          </a:p>
          <a:p>
            <a:r>
              <a:rPr lang="fr-CA" sz="1400" dirty="0" smtClean="0"/>
              <a:t>   </a:t>
            </a:r>
            <a:r>
              <a:rPr lang="fr-CA" sz="1400" dirty="0" err="1" smtClean="0"/>
              <a:t>this.age</a:t>
            </a:r>
            <a:r>
              <a:rPr lang="fr-CA" sz="1400" dirty="0" smtClean="0"/>
              <a:t> = </a:t>
            </a:r>
            <a:r>
              <a:rPr lang="fr-CA" sz="1400" dirty="0" err="1" smtClean="0"/>
              <a:t>nouvelAge</a:t>
            </a:r>
            <a:r>
              <a:rPr lang="fr-CA" sz="1400" dirty="0" smtClean="0"/>
              <a:t>;</a:t>
            </a:r>
          </a:p>
          <a:p>
            <a:r>
              <a:rPr lang="fr-CA" sz="1400" dirty="0"/>
              <a:t>}</a:t>
            </a:r>
          </a:p>
          <a:p>
            <a:endParaRPr lang="fr-CA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40611" y="3045125"/>
            <a:ext cx="1854680" cy="586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8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200" dirty="0" smtClean="0"/>
              <a:t>Instance de </a:t>
            </a:r>
            <a:r>
              <a:rPr lang="en-CA" sz="3200" dirty="0" err="1" smtClean="0"/>
              <a:t>classe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276045" y="1362974"/>
            <a:ext cx="65905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Comment utiliser notre classe 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CA" dirty="0" smtClean="0"/>
              <a:t>On l’instancie avec l’instruction « new »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CA" dirty="0" smtClean="0"/>
              <a:t>On utilise les propriétés ou les méthodes qu’elle nous fournie.</a:t>
            </a:r>
          </a:p>
          <a:p>
            <a:endParaRPr lang="fr-CA" dirty="0"/>
          </a:p>
          <a:p>
            <a:r>
              <a:rPr lang="fr-CA" dirty="0"/>
              <a:t>l</a:t>
            </a:r>
            <a:r>
              <a:rPr lang="fr-CA" dirty="0" smtClean="0"/>
              <a:t>et Roger = new Personne(« Roger", </a:t>
            </a:r>
            <a:r>
              <a:rPr lang="fr-CA" dirty="0"/>
              <a:t>5</a:t>
            </a:r>
            <a:r>
              <a:rPr lang="fr-CA" dirty="0" smtClean="0"/>
              <a:t>5, "roger@hotmail.com");</a:t>
            </a:r>
          </a:p>
          <a:p>
            <a:endParaRPr lang="fr-CA" dirty="0" smtClean="0"/>
          </a:p>
          <a:p>
            <a:r>
              <a:rPr lang="fr-CA" dirty="0"/>
              <a:t>// On accède au nom par la propriété</a:t>
            </a:r>
          </a:p>
          <a:p>
            <a:r>
              <a:rPr lang="fr-CA" dirty="0" smtClean="0"/>
              <a:t>Console.log("Le nom de la personne: " + </a:t>
            </a:r>
            <a:r>
              <a:rPr lang="fr-CA" dirty="0" err="1" smtClean="0"/>
              <a:t>Roger.Nom</a:t>
            </a:r>
            <a:r>
              <a:rPr lang="fr-CA" dirty="0" smtClean="0"/>
              <a:t>);  </a:t>
            </a:r>
          </a:p>
          <a:p>
            <a:endParaRPr lang="fr-CA" dirty="0"/>
          </a:p>
          <a:p>
            <a:r>
              <a:rPr lang="fr-CA" dirty="0" smtClean="0"/>
              <a:t>// </a:t>
            </a:r>
            <a:r>
              <a:rPr lang="fr-CA" dirty="0"/>
              <a:t>On accède au </a:t>
            </a:r>
            <a:r>
              <a:rPr lang="fr-CA" dirty="0" smtClean="0"/>
              <a:t>courriel par </a:t>
            </a:r>
            <a:r>
              <a:rPr lang="fr-CA" dirty="0"/>
              <a:t>la propriété</a:t>
            </a:r>
          </a:p>
          <a:p>
            <a:r>
              <a:rPr lang="fr-CA" dirty="0" smtClean="0"/>
              <a:t>Console.log(« Son courriel : " </a:t>
            </a:r>
            <a:r>
              <a:rPr lang="fr-CA" dirty="0"/>
              <a:t>+ </a:t>
            </a:r>
            <a:r>
              <a:rPr lang="fr-CA" dirty="0" err="1" smtClean="0"/>
              <a:t>Roger.Courriel</a:t>
            </a:r>
            <a:r>
              <a:rPr lang="fr-CA" dirty="0" smtClean="0"/>
              <a:t>)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233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2C4F79-0216-4C43-A4A7-C631C18C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 notion de </a:t>
            </a:r>
            <a:r>
              <a:rPr lang="en-CA" dirty="0" err="1" smtClean="0"/>
              <a:t>classe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3200" dirty="0" err="1" smtClean="0"/>
              <a:t>Méthode</a:t>
            </a:r>
            <a:r>
              <a:rPr lang="en-CA" sz="3200" dirty="0" smtClean="0"/>
              <a:t> et </a:t>
            </a:r>
            <a:r>
              <a:rPr lang="en-CA" sz="3200" dirty="0" err="1" smtClean="0"/>
              <a:t>attribut</a:t>
            </a:r>
            <a:r>
              <a:rPr lang="en-CA" sz="3200" dirty="0" smtClean="0"/>
              <a:t> </a:t>
            </a:r>
            <a:r>
              <a:rPr lang="en-CA" sz="3200" dirty="0" err="1" smtClean="0"/>
              <a:t>statique</a:t>
            </a:r>
            <a:endParaRPr lang="fr-CA" dirty="0"/>
          </a:p>
        </p:txBody>
      </p:sp>
      <p:sp>
        <p:nvSpPr>
          <p:cNvPr id="5" name="TextBox 4"/>
          <p:cNvSpPr txBox="1"/>
          <p:nvPr/>
        </p:nvSpPr>
        <p:spPr>
          <a:xfrm>
            <a:off x="232913" y="1285337"/>
            <a:ext cx="659058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Les méthodes statique et les attributs statiques sont possibles également.  On précède le nom de la méthode ou de l’attribut par le mot-clé « </a:t>
            </a:r>
            <a:r>
              <a:rPr lang="fr-CA" dirty="0" err="1" smtClean="0"/>
              <a:t>static</a:t>
            </a:r>
            <a:r>
              <a:rPr lang="fr-CA" dirty="0" smtClean="0"/>
              <a:t> ».</a:t>
            </a:r>
          </a:p>
          <a:p>
            <a:pPr lvl="3"/>
            <a:r>
              <a:rPr lang="fr-CA" sz="1400" dirty="0" smtClean="0"/>
              <a:t>class </a:t>
            </a:r>
            <a:r>
              <a:rPr lang="fr-CA" sz="1400" dirty="0" err="1" smtClean="0"/>
              <a:t>MathOutil</a:t>
            </a:r>
            <a:endParaRPr lang="fr-CA" sz="1400" dirty="0" smtClean="0"/>
          </a:p>
          <a:p>
            <a:pPr lvl="3"/>
            <a:r>
              <a:rPr lang="fr-CA" sz="1400" dirty="0" smtClean="0"/>
              <a:t>{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</a:t>
            </a:r>
            <a:endParaRPr lang="fr-CA" sz="1400" dirty="0"/>
          </a:p>
          <a:p>
            <a:pPr lvl="3"/>
            <a:r>
              <a:rPr lang="fr-CA" sz="1400" dirty="0" smtClean="0"/>
              <a:t>   </a:t>
            </a:r>
            <a:r>
              <a:rPr lang="fr-CA" sz="1400" dirty="0" err="1" smtClean="0"/>
              <a:t>static</a:t>
            </a:r>
            <a:r>
              <a:rPr lang="fr-CA" sz="1400" dirty="0" smtClean="0"/>
              <a:t> </a:t>
            </a:r>
            <a:r>
              <a:rPr lang="fr-CA" sz="1400" dirty="0" err="1" smtClean="0"/>
              <a:t>RacineCarre</a:t>
            </a:r>
            <a:r>
              <a:rPr lang="fr-CA" sz="1400" dirty="0" smtClean="0"/>
              <a:t>(nombre)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{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if (nombre &gt;= 0)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{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    return  </a:t>
            </a:r>
            <a:r>
              <a:rPr lang="fr-CA" sz="1400" dirty="0" err="1" smtClean="0"/>
              <a:t>Math.sqrt</a:t>
            </a:r>
            <a:r>
              <a:rPr lang="fr-CA" sz="1400" dirty="0" smtClean="0"/>
              <a:t>(nombre);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}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</a:t>
            </a:r>
            <a:r>
              <a:rPr lang="fr-CA" sz="1400" dirty="0" err="1" smtClean="0"/>
              <a:t>else</a:t>
            </a:r>
            <a:endParaRPr lang="fr-CA" sz="1400" dirty="0" smtClean="0"/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{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   return -1;</a:t>
            </a:r>
          </a:p>
          <a:p>
            <a:pPr lvl="3"/>
            <a:r>
              <a:rPr lang="fr-CA" sz="1400" dirty="0"/>
              <a:t> </a:t>
            </a:r>
            <a:r>
              <a:rPr lang="fr-CA" sz="1400" dirty="0" smtClean="0"/>
              <a:t>     }</a:t>
            </a:r>
            <a:endParaRPr lang="fr-CA" sz="1400" dirty="0"/>
          </a:p>
          <a:p>
            <a:pPr lvl="3"/>
            <a:r>
              <a:rPr lang="fr-CA" sz="1400" dirty="0" smtClean="0"/>
              <a:t>   }</a:t>
            </a:r>
          </a:p>
          <a:p>
            <a:endParaRPr lang="fr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52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1773</TotalTime>
  <Words>384</Words>
  <Application>Microsoft Office PowerPoint</Application>
  <PresentationFormat>On-screen Show (16:9)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L’orienté-objet et Javascript</vt:lpstr>
      <vt:lpstr>La notion de classe</vt:lpstr>
      <vt:lpstr>La notion de classe Création</vt:lpstr>
      <vt:lpstr>La notion de classe Création</vt:lpstr>
      <vt:lpstr>La notion de classe Constructeur</vt:lpstr>
      <vt:lpstr>La notion de classe Méthode</vt:lpstr>
      <vt:lpstr>La notion de classe Utilisation des propriétés</vt:lpstr>
      <vt:lpstr>La notion de classe Instance de classe</vt:lpstr>
      <vt:lpstr>La notion de classe Méthode et attribut statique</vt:lpstr>
      <vt:lpstr>La notion de classe Méthode et attribut statique</vt:lpstr>
      <vt:lpstr>La notion de classe Attribut privé</vt:lpstr>
      <vt:lpstr>La notion de classe Attribut privé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Jean Beaudet</dc:creator>
  <cp:lastModifiedBy>Stephane</cp:lastModifiedBy>
  <cp:revision>85</cp:revision>
  <dcterms:created xsi:type="dcterms:W3CDTF">2018-12-29T15:41:48Z</dcterms:created>
  <dcterms:modified xsi:type="dcterms:W3CDTF">2019-04-04T16:43:59Z</dcterms:modified>
</cp:coreProperties>
</file>